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4"/>
  </p:sldMasterIdLst>
  <p:notesMasterIdLst>
    <p:notesMasterId r:id="rId34"/>
  </p:notesMasterIdLst>
  <p:sldIdLst>
    <p:sldId id="256" r:id="rId5"/>
    <p:sldId id="259" r:id="rId6"/>
    <p:sldId id="260" r:id="rId7"/>
    <p:sldId id="261" r:id="rId8"/>
    <p:sldId id="262" r:id="rId9"/>
    <p:sldId id="263" r:id="rId10"/>
    <p:sldId id="264" r:id="rId11"/>
    <p:sldId id="265" r:id="rId12"/>
    <p:sldId id="274" r:id="rId13"/>
    <p:sldId id="275" r:id="rId14"/>
    <p:sldId id="284" r:id="rId15"/>
    <p:sldId id="285" r:id="rId16"/>
    <p:sldId id="286" r:id="rId17"/>
    <p:sldId id="276" r:id="rId18"/>
    <p:sldId id="277" r:id="rId19"/>
    <p:sldId id="278" r:id="rId20"/>
    <p:sldId id="279" r:id="rId21"/>
    <p:sldId id="280" r:id="rId22"/>
    <p:sldId id="269" r:id="rId23"/>
    <p:sldId id="270" r:id="rId24"/>
    <p:sldId id="271" r:id="rId25"/>
    <p:sldId id="272" r:id="rId26"/>
    <p:sldId id="282" r:id="rId27"/>
    <p:sldId id="273" r:id="rId28"/>
    <p:sldId id="283" r:id="rId29"/>
    <p:sldId id="287" r:id="rId30"/>
    <p:sldId id="288" r:id="rId31"/>
    <p:sldId id="281" r:id="rId32"/>
    <p:sldId id="289" r:id="rId33"/>
  </p:sldIdLst>
  <p:sldSz cx="12192000" cy="6858000"/>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8" d="100"/>
          <a:sy n="108" d="100"/>
        </p:scale>
        <p:origin x="678" y="7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ck Johnston, Misty" userId="862ad021-8a87-46c8-bbb9-3aaced2ec5e1" providerId="ADAL" clId="{90736CD2-FB90-48B3-B28F-77A98F050174}"/>
    <pc:docChg chg="custSel addSld modSld">
      <pc:chgData name="Wick Johnston, Misty" userId="862ad021-8a87-46c8-bbb9-3aaced2ec5e1" providerId="ADAL" clId="{90736CD2-FB90-48B3-B28F-77A98F050174}" dt="2022-08-17T13:19:23.028" v="1312" actId="20577"/>
      <pc:docMkLst>
        <pc:docMk/>
      </pc:docMkLst>
      <pc:sldChg chg="modSp mod">
        <pc:chgData name="Wick Johnston, Misty" userId="862ad021-8a87-46c8-bbb9-3aaced2ec5e1" providerId="ADAL" clId="{90736CD2-FB90-48B3-B28F-77A98F050174}" dt="2022-08-15T14:59:45.439" v="16" actId="1076"/>
        <pc:sldMkLst>
          <pc:docMk/>
          <pc:sldMk cId="0" sldId="256"/>
        </pc:sldMkLst>
        <pc:spChg chg="mod">
          <ac:chgData name="Wick Johnston, Misty" userId="862ad021-8a87-46c8-bbb9-3aaced2ec5e1" providerId="ADAL" clId="{90736CD2-FB90-48B3-B28F-77A98F050174}" dt="2022-08-15T14:59:20.293" v="9" actId="20577"/>
          <ac:spMkLst>
            <pc:docMk/>
            <pc:sldMk cId="0" sldId="256"/>
            <ac:spMk id="151" creationId="{00000000-0000-0000-0000-000000000000}"/>
          </ac:spMkLst>
        </pc:spChg>
        <pc:spChg chg="mod">
          <ac:chgData name="Wick Johnston, Misty" userId="862ad021-8a87-46c8-bbb9-3aaced2ec5e1" providerId="ADAL" clId="{90736CD2-FB90-48B3-B28F-77A98F050174}" dt="2022-08-15T14:59:39.539" v="14" actId="14100"/>
          <ac:spMkLst>
            <pc:docMk/>
            <pc:sldMk cId="0" sldId="256"/>
            <ac:spMk id="152" creationId="{00000000-0000-0000-0000-000000000000}"/>
          </ac:spMkLst>
        </pc:spChg>
        <pc:picChg chg="mod">
          <ac:chgData name="Wick Johnston, Misty" userId="862ad021-8a87-46c8-bbb9-3aaced2ec5e1" providerId="ADAL" clId="{90736CD2-FB90-48B3-B28F-77A98F050174}" dt="2022-08-15T14:59:45.439" v="16" actId="1076"/>
          <ac:picMkLst>
            <pc:docMk/>
            <pc:sldMk cId="0" sldId="256"/>
            <ac:picMk id="153" creationId="{00000000-0000-0000-0000-000000000000}"/>
          </ac:picMkLst>
        </pc:picChg>
      </pc:sldChg>
      <pc:sldChg chg="modSp mod">
        <pc:chgData name="Wick Johnston, Misty" userId="862ad021-8a87-46c8-bbb9-3aaced2ec5e1" providerId="ADAL" clId="{90736CD2-FB90-48B3-B28F-77A98F050174}" dt="2022-08-15T15:01:10.717" v="42" actId="20577"/>
        <pc:sldMkLst>
          <pc:docMk/>
          <pc:sldMk cId="0" sldId="259"/>
        </pc:sldMkLst>
        <pc:spChg chg="mod">
          <ac:chgData name="Wick Johnston, Misty" userId="862ad021-8a87-46c8-bbb9-3aaced2ec5e1" providerId="ADAL" clId="{90736CD2-FB90-48B3-B28F-77A98F050174}" dt="2022-08-15T15:01:10.717" v="42" actId="20577"/>
          <ac:spMkLst>
            <pc:docMk/>
            <pc:sldMk cId="0" sldId="259"/>
            <ac:spMk id="170" creationId="{00000000-0000-0000-0000-000000000000}"/>
          </ac:spMkLst>
        </pc:spChg>
      </pc:sldChg>
      <pc:sldChg chg="modSp mod">
        <pc:chgData name="Wick Johnston, Misty" userId="862ad021-8a87-46c8-bbb9-3aaced2ec5e1" providerId="ADAL" clId="{90736CD2-FB90-48B3-B28F-77A98F050174}" dt="2022-08-15T15:06:56.125" v="305" actId="20577"/>
        <pc:sldMkLst>
          <pc:docMk/>
          <pc:sldMk cId="0" sldId="261"/>
        </pc:sldMkLst>
        <pc:spChg chg="mod">
          <ac:chgData name="Wick Johnston, Misty" userId="862ad021-8a87-46c8-bbb9-3aaced2ec5e1" providerId="ADAL" clId="{90736CD2-FB90-48B3-B28F-77A98F050174}" dt="2022-08-15T15:05:18.661" v="288" actId="1076"/>
          <ac:spMkLst>
            <pc:docMk/>
            <pc:sldMk cId="0" sldId="261"/>
            <ac:spMk id="180" creationId="{00000000-0000-0000-0000-000000000000}"/>
          </ac:spMkLst>
        </pc:spChg>
        <pc:spChg chg="mod">
          <ac:chgData name="Wick Johnston, Misty" userId="862ad021-8a87-46c8-bbb9-3aaced2ec5e1" providerId="ADAL" clId="{90736CD2-FB90-48B3-B28F-77A98F050174}" dt="2022-08-15T15:06:56.125" v="305" actId="20577"/>
          <ac:spMkLst>
            <pc:docMk/>
            <pc:sldMk cId="0" sldId="261"/>
            <ac:spMk id="181" creationId="{00000000-0000-0000-0000-000000000000}"/>
          </ac:spMkLst>
        </pc:spChg>
      </pc:sldChg>
      <pc:sldChg chg="modSp mod">
        <pc:chgData name="Wick Johnston, Misty" userId="862ad021-8a87-46c8-bbb9-3aaced2ec5e1" providerId="ADAL" clId="{90736CD2-FB90-48B3-B28F-77A98F050174}" dt="2022-08-15T15:09:43.365" v="384" actId="20577"/>
        <pc:sldMkLst>
          <pc:docMk/>
          <pc:sldMk cId="0" sldId="262"/>
        </pc:sldMkLst>
        <pc:spChg chg="mod">
          <ac:chgData name="Wick Johnston, Misty" userId="862ad021-8a87-46c8-bbb9-3aaced2ec5e1" providerId="ADAL" clId="{90736CD2-FB90-48B3-B28F-77A98F050174}" dt="2022-08-15T15:09:43.365" v="384" actId="20577"/>
          <ac:spMkLst>
            <pc:docMk/>
            <pc:sldMk cId="0" sldId="262"/>
            <ac:spMk id="187" creationId="{00000000-0000-0000-0000-000000000000}"/>
          </ac:spMkLst>
        </pc:spChg>
      </pc:sldChg>
      <pc:sldChg chg="modSp mod">
        <pc:chgData name="Wick Johnston, Misty" userId="862ad021-8a87-46c8-bbb9-3aaced2ec5e1" providerId="ADAL" clId="{90736CD2-FB90-48B3-B28F-77A98F050174}" dt="2022-08-15T15:10:18.533" v="385" actId="20577"/>
        <pc:sldMkLst>
          <pc:docMk/>
          <pc:sldMk cId="0" sldId="263"/>
        </pc:sldMkLst>
        <pc:spChg chg="mod">
          <ac:chgData name="Wick Johnston, Misty" userId="862ad021-8a87-46c8-bbb9-3aaced2ec5e1" providerId="ADAL" clId="{90736CD2-FB90-48B3-B28F-77A98F050174}" dt="2022-08-15T15:10:18.533" v="385" actId="20577"/>
          <ac:spMkLst>
            <pc:docMk/>
            <pc:sldMk cId="0" sldId="263"/>
            <ac:spMk id="193" creationId="{00000000-0000-0000-0000-000000000000}"/>
          </ac:spMkLst>
        </pc:spChg>
      </pc:sldChg>
      <pc:sldChg chg="modSp mod">
        <pc:chgData name="Wick Johnston, Misty" userId="862ad021-8a87-46c8-bbb9-3aaced2ec5e1" providerId="ADAL" clId="{90736CD2-FB90-48B3-B28F-77A98F050174}" dt="2022-08-15T15:11:34.818" v="418" actId="14100"/>
        <pc:sldMkLst>
          <pc:docMk/>
          <pc:sldMk cId="0" sldId="264"/>
        </pc:sldMkLst>
        <pc:spChg chg="mod">
          <ac:chgData name="Wick Johnston, Misty" userId="862ad021-8a87-46c8-bbb9-3aaced2ec5e1" providerId="ADAL" clId="{90736CD2-FB90-48B3-B28F-77A98F050174}" dt="2022-08-15T15:11:24.663" v="415" actId="1076"/>
          <ac:spMkLst>
            <pc:docMk/>
            <pc:sldMk cId="0" sldId="264"/>
            <ac:spMk id="198" creationId="{00000000-0000-0000-0000-000000000000}"/>
          </ac:spMkLst>
        </pc:spChg>
        <pc:spChg chg="mod">
          <ac:chgData name="Wick Johnston, Misty" userId="862ad021-8a87-46c8-bbb9-3aaced2ec5e1" providerId="ADAL" clId="{90736CD2-FB90-48B3-B28F-77A98F050174}" dt="2022-08-15T15:11:34.818" v="418" actId="14100"/>
          <ac:spMkLst>
            <pc:docMk/>
            <pc:sldMk cId="0" sldId="264"/>
            <ac:spMk id="199" creationId="{00000000-0000-0000-0000-000000000000}"/>
          </ac:spMkLst>
        </pc:spChg>
      </pc:sldChg>
      <pc:sldChg chg="modSp mod">
        <pc:chgData name="Wick Johnston, Misty" userId="862ad021-8a87-46c8-bbb9-3aaced2ec5e1" providerId="ADAL" clId="{90736CD2-FB90-48B3-B28F-77A98F050174}" dt="2022-08-15T15:23:31.473" v="836" actId="255"/>
        <pc:sldMkLst>
          <pc:docMk/>
          <pc:sldMk cId="0" sldId="269"/>
        </pc:sldMkLst>
        <pc:spChg chg="mod">
          <ac:chgData name="Wick Johnston, Misty" userId="862ad021-8a87-46c8-bbb9-3aaced2ec5e1" providerId="ADAL" clId="{90736CD2-FB90-48B3-B28F-77A98F050174}" dt="2022-08-15T15:23:31.473" v="836" actId="255"/>
          <ac:spMkLst>
            <pc:docMk/>
            <pc:sldMk cId="0" sldId="269"/>
            <ac:spMk id="228" creationId="{00000000-0000-0000-0000-000000000000}"/>
          </ac:spMkLst>
        </pc:spChg>
      </pc:sldChg>
      <pc:sldChg chg="modSp mod">
        <pc:chgData name="Wick Johnston, Misty" userId="862ad021-8a87-46c8-bbb9-3aaced2ec5e1" providerId="ADAL" clId="{90736CD2-FB90-48B3-B28F-77A98F050174}" dt="2022-08-15T15:22:43.462" v="830" actId="20577"/>
        <pc:sldMkLst>
          <pc:docMk/>
          <pc:sldMk cId="0" sldId="270"/>
        </pc:sldMkLst>
        <pc:spChg chg="mod">
          <ac:chgData name="Wick Johnston, Misty" userId="862ad021-8a87-46c8-bbb9-3aaced2ec5e1" providerId="ADAL" clId="{90736CD2-FB90-48B3-B28F-77A98F050174}" dt="2022-08-15T15:22:43.462" v="830" actId="20577"/>
          <ac:spMkLst>
            <pc:docMk/>
            <pc:sldMk cId="0" sldId="270"/>
            <ac:spMk id="234" creationId="{00000000-0000-0000-0000-000000000000}"/>
          </ac:spMkLst>
        </pc:spChg>
        <pc:spChg chg="mod">
          <ac:chgData name="Wick Johnston, Misty" userId="862ad021-8a87-46c8-bbb9-3aaced2ec5e1" providerId="ADAL" clId="{90736CD2-FB90-48B3-B28F-77A98F050174}" dt="2022-08-15T15:21:59.360" v="760" actId="1076"/>
          <ac:spMkLst>
            <pc:docMk/>
            <pc:sldMk cId="0" sldId="270"/>
            <ac:spMk id="236" creationId="{00000000-0000-0000-0000-000000000000}"/>
          </ac:spMkLst>
        </pc:spChg>
      </pc:sldChg>
      <pc:sldChg chg="modSp mod">
        <pc:chgData name="Wick Johnston, Misty" userId="862ad021-8a87-46c8-bbb9-3aaced2ec5e1" providerId="ADAL" clId="{90736CD2-FB90-48B3-B28F-77A98F050174}" dt="2022-08-15T15:26:02.368" v="849" actId="20577"/>
        <pc:sldMkLst>
          <pc:docMk/>
          <pc:sldMk cId="0" sldId="271"/>
        </pc:sldMkLst>
        <pc:spChg chg="mod">
          <ac:chgData name="Wick Johnston, Misty" userId="862ad021-8a87-46c8-bbb9-3aaced2ec5e1" providerId="ADAL" clId="{90736CD2-FB90-48B3-B28F-77A98F050174}" dt="2022-08-15T15:26:02.368" v="849" actId="20577"/>
          <ac:spMkLst>
            <pc:docMk/>
            <pc:sldMk cId="0" sldId="271"/>
            <ac:spMk id="241" creationId="{00000000-0000-0000-0000-000000000000}"/>
          </ac:spMkLst>
        </pc:spChg>
      </pc:sldChg>
      <pc:sldChg chg="modSp mod">
        <pc:chgData name="Wick Johnston, Misty" userId="862ad021-8a87-46c8-bbb9-3aaced2ec5e1" providerId="ADAL" clId="{90736CD2-FB90-48B3-B28F-77A98F050174}" dt="2022-08-15T15:27:22.303" v="869" actId="20577"/>
        <pc:sldMkLst>
          <pc:docMk/>
          <pc:sldMk cId="0" sldId="272"/>
        </pc:sldMkLst>
        <pc:spChg chg="mod">
          <ac:chgData name="Wick Johnston, Misty" userId="862ad021-8a87-46c8-bbb9-3aaced2ec5e1" providerId="ADAL" clId="{90736CD2-FB90-48B3-B28F-77A98F050174}" dt="2022-08-15T15:27:22.303" v="869" actId="20577"/>
          <ac:spMkLst>
            <pc:docMk/>
            <pc:sldMk cId="0" sldId="272"/>
            <ac:spMk id="248" creationId="{00000000-0000-0000-0000-000000000000}"/>
          </ac:spMkLst>
        </pc:spChg>
      </pc:sldChg>
      <pc:sldChg chg="modSp mod">
        <pc:chgData name="Wick Johnston, Misty" userId="862ad021-8a87-46c8-bbb9-3aaced2ec5e1" providerId="ADAL" clId="{90736CD2-FB90-48B3-B28F-77A98F050174}" dt="2022-08-15T15:29:26.682" v="962" actId="20577"/>
        <pc:sldMkLst>
          <pc:docMk/>
          <pc:sldMk cId="0" sldId="273"/>
        </pc:sldMkLst>
        <pc:spChg chg="mod">
          <ac:chgData name="Wick Johnston, Misty" userId="862ad021-8a87-46c8-bbb9-3aaced2ec5e1" providerId="ADAL" clId="{90736CD2-FB90-48B3-B28F-77A98F050174}" dt="2022-08-15T15:29:26.682" v="962" actId="20577"/>
          <ac:spMkLst>
            <pc:docMk/>
            <pc:sldMk cId="0" sldId="273"/>
            <ac:spMk id="256" creationId="{00000000-0000-0000-0000-000000000000}"/>
          </ac:spMkLst>
        </pc:spChg>
      </pc:sldChg>
      <pc:sldChg chg="modSp mod">
        <pc:chgData name="Wick Johnston, Misty" userId="862ad021-8a87-46c8-bbb9-3aaced2ec5e1" providerId="ADAL" clId="{90736CD2-FB90-48B3-B28F-77A98F050174}" dt="2022-08-15T15:12:38.109" v="424" actId="20577"/>
        <pc:sldMkLst>
          <pc:docMk/>
          <pc:sldMk cId="0" sldId="275"/>
        </pc:sldMkLst>
        <pc:spChg chg="mod">
          <ac:chgData name="Wick Johnston, Misty" userId="862ad021-8a87-46c8-bbb9-3aaced2ec5e1" providerId="ADAL" clId="{90736CD2-FB90-48B3-B28F-77A98F050174}" dt="2022-08-15T15:12:38.109" v="424" actId="20577"/>
          <ac:spMkLst>
            <pc:docMk/>
            <pc:sldMk cId="0" sldId="275"/>
            <ac:spMk id="269" creationId="{00000000-0000-0000-0000-000000000000}"/>
          </ac:spMkLst>
        </pc:spChg>
      </pc:sldChg>
      <pc:sldChg chg="modSp mod">
        <pc:chgData name="Wick Johnston, Misty" userId="862ad021-8a87-46c8-bbb9-3aaced2ec5e1" providerId="ADAL" clId="{90736CD2-FB90-48B3-B28F-77A98F050174}" dt="2022-08-15T15:14:37.219" v="441" actId="1076"/>
        <pc:sldMkLst>
          <pc:docMk/>
          <pc:sldMk cId="0" sldId="276"/>
        </pc:sldMkLst>
        <pc:spChg chg="mod">
          <ac:chgData name="Wick Johnston, Misty" userId="862ad021-8a87-46c8-bbb9-3aaced2ec5e1" providerId="ADAL" clId="{90736CD2-FB90-48B3-B28F-77A98F050174}" dt="2022-08-15T15:14:37.219" v="441" actId="1076"/>
          <ac:spMkLst>
            <pc:docMk/>
            <pc:sldMk cId="0" sldId="276"/>
            <ac:spMk id="274" creationId="{00000000-0000-0000-0000-000000000000}"/>
          </ac:spMkLst>
        </pc:spChg>
      </pc:sldChg>
      <pc:sldChg chg="modSp mod">
        <pc:chgData name="Wick Johnston, Misty" userId="862ad021-8a87-46c8-bbb9-3aaced2ec5e1" providerId="ADAL" clId="{90736CD2-FB90-48B3-B28F-77A98F050174}" dt="2022-08-15T15:15:30.175" v="442" actId="20577"/>
        <pc:sldMkLst>
          <pc:docMk/>
          <pc:sldMk cId="0" sldId="277"/>
        </pc:sldMkLst>
        <pc:spChg chg="mod">
          <ac:chgData name="Wick Johnston, Misty" userId="862ad021-8a87-46c8-bbb9-3aaced2ec5e1" providerId="ADAL" clId="{90736CD2-FB90-48B3-B28F-77A98F050174}" dt="2022-08-15T15:15:30.175" v="442" actId="20577"/>
          <ac:spMkLst>
            <pc:docMk/>
            <pc:sldMk cId="0" sldId="277"/>
            <ac:spMk id="281" creationId="{00000000-0000-0000-0000-000000000000}"/>
          </ac:spMkLst>
        </pc:spChg>
      </pc:sldChg>
      <pc:sldChg chg="modSp mod">
        <pc:chgData name="Wick Johnston, Misty" userId="862ad021-8a87-46c8-bbb9-3aaced2ec5e1" providerId="ADAL" clId="{90736CD2-FB90-48B3-B28F-77A98F050174}" dt="2022-08-15T15:17:16.442" v="578" actId="20577"/>
        <pc:sldMkLst>
          <pc:docMk/>
          <pc:sldMk cId="0" sldId="278"/>
        </pc:sldMkLst>
        <pc:spChg chg="mod">
          <ac:chgData name="Wick Johnston, Misty" userId="862ad021-8a87-46c8-bbb9-3aaced2ec5e1" providerId="ADAL" clId="{90736CD2-FB90-48B3-B28F-77A98F050174}" dt="2022-08-15T15:16:42.587" v="517" actId="1076"/>
          <ac:spMkLst>
            <pc:docMk/>
            <pc:sldMk cId="0" sldId="278"/>
            <ac:spMk id="286" creationId="{00000000-0000-0000-0000-000000000000}"/>
          </ac:spMkLst>
        </pc:spChg>
        <pc:spChg chg="mod">
          <ac:chgData name="Wick Johnston, Misty" userId="862ad021-8a87-46c8-bbb9-3aaced2ec5e1" providerId="ADAL" clId="{90736CD2-FB90-48B3-B28F-77A98F050174}" dt="2022-08-15T15:17:16.442" v="578" actId="20577"/>
          <ac:spMkLst>
            <pc:docMk/>
            <pc:sldMk cId="0" sldId="278"/>
            <ac:spMk id="287" creationId="{00000000-0000-0000-0000-000000000000}"/>
          </ac:spMkLst>
        </pc:spChg>
      </pc:sldChg>
      <pc:sldChg chg="modSp mod">
        <pc:chgData name="Wick Johnston, Misty" userId="862ad021-8a87-46c8-bbb9-3aaced2ec5e1" providerId="ADAL" clId="{90736CD2-FB90-48B3-B28F-77A98F050174}" dt="2022-08-15T15:19:02.831" v="650" actId="20577"/>
        <pc:sldMkLst>
          <pc:docMk/>
          <pc:sldMk cId="0" sldId="279"/>
        </pc:sldMkLst>
        <pc:spChg chg="mod">
          <ac:chgData name="Wick Johnston, Misty" userId="862ad021-8a87-46c8-bbb9-3aaced2ec5e1" providerId="ADAL" clId="{90736CD2-FB90-48B3-B28F-77A98F050174}" dt="2022-08-15T15:19:02.831" v="650" actId="20577"/>
          <ac:spMkLst>
            <pc:docMk/>
            <pc:sldMk cId="0" sldId="279"/>
            <ac:spMk id="293" creationId="{00000000-0000-0000-0000-000000000000}"/>
          </ac:spMkLst>
        </pc:spChg>
      </pc:sldChg>
      <pc:sldChg chg="modSp mod">
        <pc:chgData name="Wick Johnston, Misty" userId="862ad021-8a87-46c8-bbb9-3aaced2ec5e1" providerId="ADAL" clId="{90736CD2-FB90-48B3-B28F-77A98F050174}" dt="2022-08-15T15:20:18.606" v="681" actId="20577"/>
        <pc:sldMkLst>
          <pc:docMk/>
          <pc:sldMk cId="0" sldId="280"/>
        </pc:sldMkLst>
        <pc:spChg chg="mod">
          <ac:chgData name="Wick Johnston, Misty" userId="862ad021-8a87-46c8-bbb9-3aaced2ec5e1" providerId="ADAL" clId="{90736CD2-FB90-48B3-B28F-77A98F050174}" dt="2022-08-15T15:20:18.606" v="681" actId="20577"/>
          <ac:spMkLst>
            <pc:docMk/>
            <pc:sldMk cId="0" sldId="280"/>
            <ac:spMk id="299" creationId="{00000000-0000-0000-0000-000000000000}"/>
          </ac:spMkLst>
        </pc:spChg>
      </pc:sldChg>
      <pc:sldChg chg="modSp mod">
        <pc:chgData name="Wick Johnston, Misty" userId="862ad021-8a87-46c8-bbb9-3aaced2ec5e1" providerId="ADAL" clId="{90736CD2-FB90-48B3-B28F-77A98F050174}" dt="2022-08-17T13:18:48.092" v="1252" actId="20577"/>
        <pc:sldMkLst>
          <pc:docMk/>
          <pc:sldMk cId="0" sldId="281"/>
        </pc:sldMkLst>
        <pc:spChg chg="mod">
          <ac:chgData name="Wick Johnston, Misty" userId="862ad021-8a87-46c8-bbb9-3aaced2ec5e1" providerId="ADAL" clId="{90736CD2-FB90-48B3-B28F-77A98F050174}" dt="2022-08-17T13:18:48.092" v="1252" actId="20577"/>
          <ac:spMkLst>
            <pc:docMk/>
            <pc:sldMk cId="0" sldId="281"/>
            <ac:spMk id="304" creationId="{00000000-0000-0000-0000-000000000000}"/>
          </ac:spMkLst>
        </pc:spChg>
      </pc:sldChg>
      <pc:sldChg chg="modSp mod">
        <pc:chgData name="Wick Johnston, Misty" userId="862ad021-8a87-46c8-bbb9-3aaced2ec5e1" providerId="ADAL" clId="{90736CD2-FB90-48B3-B28F-77A98F050174}" dt="2022-08-15T15:27:45.576" v="870" actId="20577"/>
        <pc:sldMkLst>
          <pc:docMk/>
          <pc:sldMk cId="2155443755" sldId="282"/>
        </pc:sldMkLst>
        <pc:spChg chg="mod">
          <ac:chgData name="Wick Johnston, Misty" userId="862ad021-8a87-46c8-bbb9-3aaced2ec5e1" providerId="ADAL" clId="{90736CD2-FB90-48B3-B28F-77A98F050174}" dt="2022-08-15T15:27:45.576" v="870" actId="20577"/>
          <ac:spMkLst>
            <pc:docMk/>
            <pc:sldMk cId="2155443755" sldId="282"/>
            <ac:spMk id="256" creationId="{00000000-0000-0000-0000-000000000000}"/>
          </ac:spMkLst>
        </pc:spChg>
      </pc:sldChg>
      <pc:sldChg chg="modSp mod">
        <pc:chgData name="Wick Johnston, Misty" userId="862ad021-8a87-46c8-bbb9-3aaced2ec5e1" providerId="ADAL" clId="{90736CD2-FB90-48B3-B28F-77A98F050174}" dt="2022-08-15T15:30:02.767" v="965" actId="20577"/>
        <pc:sldMkLst>
          <pc:docMk/>
          <pc:sldMk cId="55899817" sldId="283"/>
        </pc:sldMkLst>
        <pc:spChg chg="mod">
          <ac:chgData name="Wick Johnston, Misty" userId="862ad021-8a87-46c8-bbb9-3aaced2ec5e1" providerId="ADAL" clId="{90736CD2-FB90-48B3-B28F-77A98F050174}" dt="2022-08-15T15:30:02.767" v="965" actId="20577"/>
          <ac:spMkLst>
            <pc:docMk/>
            <pc:sldMk cId="55899817" sldId="283"/>
            <ac:spMk id="256" creationId="{00000000-0000-0000-0000-000000000000}"/>
          </ac:spMkLst>
        </pc:spChg>
      </pc:sldChg>
      <pc:sldChg chg="modSp mod">
        <pc:chgData name="Wick Johnston, Misty" userId="862ad021-8a87-46c8-bbb9-3aaced2ec5e1" providerId="ADAL" clId="{90736CD2-FB90-48B3-B28F-77A98F050174}" dt="2022-08-15T15:13:21.462" v="439" actId="20577"/>
        <pc:sldMkLst>
          <pc:docMk/>
          <pc:sldMk cId="2831766303" sldId="284"/>
        </pc:sldMkLst>
        <pc:spChg chg="mod">
          <ac:chgData name="Wick Johnston, Misty" userId="862ad021-8a87-46c8-bbb9-3aaced2ec5e1" providerId="ADAL" clId="{90736CD2-FB90-48B3-B28F-77A98F050174}" dt="2022-08-15T15:13:21.462" v="439" actId="20577"/>
          <ac:spMkLst>
            <pc:docMk/>
            <pc:sldMk cId="2831766303" sldId="284"/>
            <ac:spMk id="210" creationId="{00000000-0000-0000-0000-000000000000}"/>
          </ac:spMkLst>
        </pc:spChg>
      </pc:sldChg>
      <pc:sldChg chg="modSp mod">
        <pc:chgData name="Wick Johnston, Misty" userId="862ad021-8a87-46c8-bbb9-3aaced2ec5e1" providerId="ADAL" clId="{90736CD2-FB90-48B3-B28F-77A98F050174}" dt="2022-08-15T15:13:58.351" v="440" actId="1076"/>
        <pc:sldMkLst>
          <pc:docMk/>
          <pc:sldMk cId="4196606412" sldId="285"/>
        </pc:sldMkLst>
        <pc:spChg chg="mod">
          <ac:chgData name="Wick Johnston, Misty" userId="862ad021-8a87-46c8-bbb9-3aaced2ec5e1" providerId="ADAL" clId="{90736CD2-FB90-48B3-B28F-77A98F050174}" dt="2022-08-15T15:13:58.351" v="440" actId="1076"/>
          <ac:spMkLst>
            <pc:docMk/>
            <pc:sldMk cId="4196606412" sldId="285"/>
            <ac:spMk id="222" creationId="{00000000-0000-0000-0000-000000000000}"/>
          </ac:spMkLst>
        </pc:spChg>
      </pc:sldChg>
      <pc:sldChg chg="modSp mod">
        <pc:chgData name="Wick Johnston, Misty" userId="862ad021-8a87-46c8-bbb9-3aaced2ec5e1" providerId="ADAL" clId="{90736CD2-FB90-48B3-B28F-77A98F050174}" dt="2022-08-17T13:14:12.245" v="971" actId="20577"/>
        <pc:sldMkLst>
          <pc:docMk/>
          <pc:sldMk cId="1904803868" sldId="287"/>
        </pc:sldMkLst>
        <pc:spChg chg="mod">
          <ac:chgData name="Wick Johnston, Misty" userId="862ad021-8a87-46c8-bbb9-3aaced2ec5e1" providerId="ADAL" clId="{90736CD2-FB90-48B3-B28F-77A98F050174}" dt="2022-08-17T13:14:12.245" v="971" actId="20577"/>
          <ac:spMkLst>
            <pc:docMk/>
            <pc:sldMk cId="1904803868" sldId="287"/>
            <ac:spMk id="256" creationId="{00000000-0000-0000-0000-000000000000}"/>
          </ac:spMkLst>
        </pc:spChg>
      </pc:sldChg>
      <pc:sldChg chg="modSp add mod">
        <pc:chgData name="Wick Johnston, Misty" userId="862ad021-8a87-46c8-bbb9-3aaced2ec5e1" providerId="ADAL" clId="{90736CD2-FB90-48B3-B28F-77A98F050174}" dt="2022-08-17T13:15:21.399" v="1074" actId="20577"/>
        <pc:sldMkLst>
          <pc:docMk/>
          <pc:sldMk cId="2867911562" sldId="288"/>
        </pc:sldMkLst>
        <pc:spChg chg="mod">
          <ac:chgData name="Wick Johnston, Misty" userId="862ad021-8a87-46c8-bbb9-3aaced2ec5e1" providerId="ADAL" clId="{90736CD2-FB90-48B3-B28F-77A98F050174}" dt="2022-08-17T13:14:47.629" v="1005" actId="20577"/>
          <ac:spMkLst>
            <pc:docMk/>
            <pc:sldMk cId="2867911562" sldId="288"/>
            <ac:spMk id="255" creationId="{00000000-0000-0000-0000-000000000000}"/>
          </ac:spMkLst>
        </pc:spChg>
        <pc:spChg chg="mod">
          <ac:chgData name="Wick Johnston, Misty" userId="862ad021-8a87-46c8-bbb9-3aaced2ec5e1" providerId="ADAL" clId="{90736CD2-FB90-48B3-B28F-77A98F050174}" dt="2022-08-17T13:15:21.399" v="1074" actId="20577"/>
          <ac:spMkLst>
            <pc:docMk/>
            <pc:sldMk cId="2867911562" sldId="288"/>
            <ac:spMk id="256" creationId="{00000000-0000-0000-0000-000000000000}"/>
          </ac:spMkLst>
        </pc:spChg>
      </pc:sldChg>
      <pc:sldChg chg="modSp add mod">
        <pc:chgData name="Wick Johnston, Misty" userId="862ad021-8a87-46c8-bbb9-3aaced2ec5e1" providerId="ADAL" clId="{90736CD2-FB90-48B3-B28F-77A98F050174}" dt="2022-08-17T13:19:23.028" v="1312" actId="20577"/>
        <pc:sldMkLst>
          <pc:docMk/>
          <pc:sldMk cId="3820730304" sldId="289"/>
        </pc:sldMkLst>
        <pc:spChg chg="mod">
          <ac:chgData name="Wick Johnston, Misty" userId="862ad021-8a87-46c8-bbb9-3aaced2ec5e1" providerId="ADAL" clId="{90736CD2-FB90-48B3-B28F-77A98F050174}" dt="2022-08-17T13:19:23.028" v="1312" actId="20577"/>
          <ac:spMkLst>
            <pc:docMk/>
            <pc:sldMk cId="3820730304" sldId="289"/>
            <ac:spMk id="304" creationId="{00000000-0000-0000-0000-000000000000}"/>
          </ac:spMkLst>
        </pc:spChg>
      </pc:sldChg>
    </pc:docChg>
  </pc:docChgLst>
  <pc:docChgLst>
    <pc:chgData name="Wick Johnston, Misty" userId="862ad021-8a87-46c8-bbb9-3aaced2ec5e1" providerId="ADAL" clId="{0CCFA04D-7A7A-4229-91BF-E57F0A75C21F}"/>
    <pc:docChg chg="undo custSel delSld modSld">
      <pc:chgData name="Wick Johnston, Misty" userId="862ad021-8a87-46c8-bbb9-3aaced2ec5e1" providerId="ADAL" clId="{0CCFA04D-7A7A-4229-91BF-E57F0A75C21F}" dt="2022-02-24T18:56:28.767" v="481" actId="2696"/>
      <pc:docMkLst>
        <pc:docMk/>
      </pc:docMkLst>
      <pc:sldChg chg="modSp mod">
        <pc:chgData name="Wick Johnston, Misty" userId="862ad021-8a87-46c8-bbb9-3aaced2ec5e1" providerId="ADAL" clId="{0CCFA04D-7A7A-4229-91BF-E57F0A75C21F}" dt="2022-02-17T19:34:33.653" v="35" actId="2711"/>
        <pc:sldMkLst>
          <pc:docMk/>
          <pc:sldMk cId="0" sldId="256"/>
        </pc:sldMkLst>
        <pc:spChg chg="mod">
          <ac:chgData name="Wick Johnston, Misty" userId="862ad021-8a87-46c8-bbb9-3aaced2ec5e1" providerId="ADAL" clId="{0CCFA04D-7A7A-4229-91BF-E57F0A75C21F}" dt="2022-02-17T19:34:25.847" v="34" actId="2711"/>
          <ac:spMkLst>
            <pc:docMk/>
            <pc:sldMk cId="0" sldId="256"/>
            <ac:spMk id="150" creationId="{00000000-0000-0000-0000-000000000000}"/>
          </ac:spMkLst>
        </pc:spChg>
        <pc:spChg chg="mod">
          <ac:chgData name="Wick Johnston, Misty" userId="862ad021-8a87-46c8-bbb9-3aaced2ec5e1" providerId="ADAL" clId="{0CCFA04D-7A7A-4229-91BF-E57F0A75C21F}" dt="2022-02-17T19:34:33.653" v="35" actId="2711"/>
          <ac:spMkLst>
            <pc:docMk/>
            <pc:sldMk cId="0" sldId="256"/>
            <ac:spMk id="151" creationId="{00000000-0000-0000-0000-000000000000}"/>
          </ac:spMkLst>
        </pc:spChg>
        <pc:spChg chg="mod">
          <ac:chgData name="Wick Johnston, Misty" userId="862ad021-8a87-46c8-bbb9-3aaced2ec5e1" providerId="ADAL" clId="{0CCFA04D-7A7A-4229-91BF-E57F0A75C21F}" dt="2022-02-17T19:29:34.071" v="10" actId="1076"/>
          <ac:spMkLst>
            <pc:docMk/>
            <pc:sldMk cId="0" sldId="256"/>
            <ac:spMk id="152" creationId="{00000000-0000-0000-0000-000000000000}"/>
          </ac:spMkLst>
        </pc:spChg>
        <pc:picChg chg="mod">
          <ac:chgData name="Wick Johnston, Misty" userId="862ad021-8a87-46c8-bbb9-3aaced2ec5e1" providerId="ADAL" clId="{0CCFA04D-7A7A-4229-91BF-E57F0A75C21F}" dt="2022-02-17T19:29:35.481" v="11" actId="1076"/>
          <ac:picMkLst>
            <pc:docMk/>
            <pc:sldMk cId="0" sldId="256"/>
            <ac:picMk id="153" creationId="{00000000-0000-0000-0000-000000000000}"/>
          </ac:picMkLst>
        </pc:picChg>
      </pc:sldChg>
      <pc:sldChg chg="modSp mod">
        <pc:chgData name="Wick Johnston, Misty" userId="862ad021-8a87-46c8-bbb9-3aaced2ec5e1" providerId="ADAL" clId="{0CCFA04D-7A7A-4229-91BF-E57F0A75C21F}" dt="2022-02-17T19:35:25.305" v="38" actId="27107"/>
        <pc:sldMkLst>
          <pc:docMk/>
          <pc:sldMk cId="0" sldId="259"/>
        </pc:sldMkLst>
        <pc:spChg chg="mod">
          <ac:chgData name="Wick Johnston, Misty" userId="862ad021-8a87-46c8-bbb9-3aaced2ec5e1" providerId="ADAL" clId="{0CCFA04D-7A7A-4229-91BF-E57F0A75C21F}" dt="2022-02-17T19:34:42.128" v="36" actId="2711"/>
          <ac:spMkLst>
            <pc:docMk/>
            <pc:sldMk cId="0" sldId="259"/>
            <ac:spMk id="169" creationId="{00000000-0000-0000-0000-000000000000}"/>
          </ac:spMkLst>
        </pc:spChg>
        <pc:spChg chg="mod">
          <ac:chgData name="Wick Johnston, Misty" userId="862ad021-8a87-46c8-bbb9-3aaced2ec5e1" providerId="ADAL" clId="{0CCFA04D-7A7A-4229-91BF-E57F0A75C21F}" dt="2022-02-17T19:35:25.305" v="38" actId="27107"/>
          <ac:spMkLst>
            <pc:docMk/>
            <pc:sldMk cId="0" sldId="259"/>
            <ac:spMk id="170" creationId="{00000000-0000-0000-0000-000000000000}"/>
          </ac:spMkLst>
        </pc:spChg>
      </pc:sldChg>
      <pc:sldChg chg="modSp mod">
        <pc:chgData name="Wick Johnston, Misty" userId="862ad021-8a87-46c8-bbb9-3aaced2ec5e1" providerId="ADAL" clId="{0CCFA04D-7A7A-4229-91BF-E57F0A75C21F}" dt="2022-02-17T19:35:32.926" v="39" actId="2711"/>
        <pc:sldMkLst>
          <pc:docMk/>
          <pc:sldMk cId="0" sldId="260"/>
        </pc:sldMkLst>
        <pc:spChg chg="mod">
          <ac:chgData name="Wick Johnston, Misty" userId="862ad021-8a87-46c8-bbb9-3aaced2ec5e1" providerId="ADAL" clId="{0CCFA04D-7A7A-4229-91BF-E57F0A75C21F}" dt="2022-02-17T19:35:32.926" v="39" actId="2711"/>
          <ac:spMkLst>
            <pc:docMk/>
            <pc:sldMk cId="0" sldId="260"/>
            <ac:spMk id="175" creationId="{00000000-0000-0000-0000-000000000000}"/>
          </ac:spMkLst>
        </pc:spChg>
      </pc:sldChg>
      <pc:sldChg chg="modSp mod">
        <pc:chgData name="Wick Johnston, Misty" userId="862ad021-8a87-46c8-bbb9-3aaced2ec5e1" providerId="ADAL" clId="{0CCFA04D-7A7A-4229-91BF-E57F0A75C21F}" dt="2022-02-17T19:36:20.395" v="45" actId="1076"/>
        <pc:sldMkLst>
          <pc:docMk/>
          <pc:sldMk cId="0" sldId="261"/>
        </pc:sldMkLst>
        <pc:spChg chg="mod">
          <ac:chgData name="Wick Johnston, Misty" userId="862ad021-8a87-46c8-bbb9-3aaced2ec5e1" providerId="ADAL" clId="{0CCFA04D-7A7A-4229-91BF-E57F0A75C21F}" dt="2022-02-17T19:35:41.052" v="40" actId="2711"/>
          <ac:spMkLst>
            <pc:docMk/>
            <pc:sldMk cId="0" sldId="261"/>
            <ac:spMk id="180" creationId="{00000000-0000-0000-0000-000000000000}"/>
          </ac:spMkLst>
        </pc:spChg>
        <pc:spChg chg="mod">
          <ac:chgData name="Wick Johnston, Misty" userId="862ad021-8a87-46c8-bbb9-3aaced2ec5e1" providerId="ADAL" clId="{0CCFA04D-7A7A-4229-91BF-E57F0A75C21F}" dt="2022-02-17T19:36:20.395" v="45" actId="1076"/>
          <ac:spMkLst>
            <pc:docMk/>
            <pc:sldMk cId="0" sldId="261"/>
            <ac:spMk id="181" creationId="{00000000-0000-0000-0000-000000000000}"/>
          </ac:spMkLst>
        </pc:spChg>
      </pc:sldChg>
      <pc:sldChg chg="modSp mod">
        <pc:chgData name="Wick Johnston, Misty" userId="862ad021-8a87-46c8-bbb9-3aaced2ec5e1" providerId="ADAL" clId="{0CCFA04D-7A7A-4229-91BF-E57F0A75C21F}" dt="2022-02-17T19:36:56.017" v="52" actId="2711"/>
        <pc:sldMkLst>
          <pc:docMk/>
          <pc:sldMk cId="0" sldId="262"/>
        </pc:sldMkLst>
        <pc:spChg chg="mod">
          <ac:chgData name="Wick Johnston, Misty" userId="862ad021-8a87-46c8-bbb9-3aaced2ec5e1" providerId="ADAL" clId="{0CCFA04D-7A7A-4229-91BF-E57F0A75C21F}" dt="2022-02-17T19:36:56.017" v="52" actId="2711"/>
          <ac:spMkLst>
            <pc:docMk/>
            <pc:sldMk cId="0" sldId="262"/>
            <ac:spMk id="186" creationId="{00000000-0000-0000-0000-000000000000}"/>
          </ac:spMkLst>
        </pc:spChg>
        <pc:spChg chg="mod">
          <ac:chgData name="Wick Johnston, Misty" userId="862ad021-8a87-46c8-bbb9-3aaced2ec5e1" providerId="ADAL" clId="{0CCFA04D-7A7A-4229-91BF-E57F0A75C21F}" dt="2022-02-17T19:36:49.017" v="51" actId="1076"/>
          <ac:spMkLst>
            <pc:docMk/>
            <pc:sldMk cId="0" sldId="262"/>
            <ac:spMk id="187" creationId="{00000000-0000-0000-0000-000000000000}"/>
          </ac:spMkLst>
        </pc:spChg>
      </pc:sldChg>
      <pc:sldChg chg="modSp mod">
        <pc:chgData name="Wick Johnston, Misty" userId="862ad021-8a87-46c8-bbb9-3aaced2ec5e1" providerId="ADAL" clId="{0CCFA04D-7A7A-4229-91BF-E57F0A75C21F}" dt="2022-02-17T19:37:15.503" v="54" actId="2711"/>
        <pc:sldMkLst>
          <pc:docMk/>
          <pc:sldMk cId="0" sldId="263"/>
        </pc:sldMkLst>
        <pc:spChg chg="mod">
          <ac:chgData name="Wick Johnston, Misty" userId="862ad021-8a87-46c8-bbb9-3aaced2ec5e1" providerId="ADAL" clId="{0CCFA04D-7A7A-4229-91BF-E57F0A75C21F}" dt="2022-02-17T19:37:05.322" v="53" actId="2711"/>
          <ac:spMkLst>
            <pc:docMk/>
            <pc:sldMk cId="0" sldId="263"/>
            <ac:spMk id="192" creationId="{00000000-0000-0000-0000-000000000000}"/>
          </ac:spMkLst>
        </pc:spChg>
        <pc:spChg chg="mod">
          <ac:chgData name="Wick Johnston, Misty" userId="862ad021-8a87-46c8-bbb9-3aaced2ec5e1" providerId="ADAL" clId="{0CCFA04D-7A7A-4229-91BF-E57F0A75C21F}" dt="2022-02-17T19:37:15.503" v="54" actId="2711"/>
          <ac:spMkLst>
            <pc:docMk/>
            <pc:sldMk cId="0" sldId="263"/>
            <ac:spMk id="193" creationId="{00000000-0000-0000-0000-000000000000}"/>
          </ac:spMkLst>
        </pc:spChg>
      </pc:sldChg>
      <pc:sldChg chg="addSp delSp modSp mod">
        <pc:chgData name="Wick Johnston, Misty" userId="862ad021-8a87-46c8-bbb9-3aaced2ec5e1" providerId="ADAL" clId="{0CCFA04D-7A7A-4229-91BF-E57F0A75C21F}" dt="2022-02-17T19:37:41.810" v="62" actId="20577"/>
        <pc:sldMkLst>
          <pc:docMk/>
          <pc:sldMk cId="0" sldId="264"/>
        </pc:sldMkLst>
        <pc:spChg chg="add del">
          <ac:chgData name="Wick Johnston, Misty" userId="862ad021-8a87-46c8-bbb9-3aaced2ec5e1" providerId="ADAL" clId="{0CCFA04D-7A7A-4229-91BF-E57F0A75C21F}" dt="2022-02-17T19:37:38.590" v="58" actId="11529"/>
          <ac:spMkLst>
            <pc:docMk/>
            <pc:sldMk cId="0" sldId="264"/>
            <ac:spMk id="2" creationId="{6243478A-CF18-4C27-ACE9-0B4A24352D8E}"/>
          </ac:spMkLst>
        </pc:spChg>
        <pc:spChg chg="mod">
          <ac:chgData name="Wick Johnston, Misty" userId="862ad021-8a87-46c8-bbb9-3aaced2ec5e1" providerId="ADAL" clId="{0CCFA04D-7A7A-4229-91BF-E57F0A75C21F}" dt="2022-02-17T19:37:26.274" v="55" actId="2711"/>
          <ac:spMkLst>
            <pc:docMk/>
            <pc:sldMk cId="0" sldId="264"/>
            <ac:spMk id="198" creationId="{00000000-0000-0000-0000-000000000000}"/>
          </ac:spMkLst>
        </pc:spChg>
        <pc:spChg chg="mod">
          <ac:chgData name="Wick Johnston, Misty" userId="862ad021-8a87-46c8-bbb9-3aaced2ec5e1" providerId="ADAL" clId="{0CCFA04D-7A7A-4229-91BF-E57F0A75C21F}" dt="2022-02-17T19:37:41.810" v="62" actId="20577"/>
          <ac:spMkLst>
            <pc:docMk/>
            <pc:sldMk cId="0" sldId="264"/>
            <ac:spMk id="199" creationId="{00000000-0000-0000-0000-000000000000}"/>
          </ac:spMkLst>
        </pc:spChg>
      </pc:sldChg>
      <pc:sldChg chg="modSp mod">
        <pc:chgData name="Wick Johnston, Misty" userId="862ad021-8a87-46c8-bbb9-3aaced2ec5e1" providerId="ADAL" clId="{0CCFA04D-7A7A-4229-91BF-E57F0A75C21F}" dt="2022-02-17T19:37:59.271" v="64" actId="255"/>
        <pc:sldMkLst>
          <pc:docMk/>
          <pc:sldMk cId="0" sldId="265"/>
        </pc:sldMkLst>
        <pc:spChg chg="mod">
          <ac:chgData name="Wick Johnston, Misty" userId="862ad021-8a87-46c8-bbb9-3aaced2ec5e1" providerId="ADAL" clId="{0CCFA04D-7A7A-4229-91BF-E57F0A75C21F}" dt="2022-02-17T19:37:59.271" v="64" actId="255"/>
          <ac:spMkLst>
            <pc:docMk/>
            <pc:sldMk cId="0" sldId="265"/>
            <ac:spMk id="204" creationId="{00000000-0000-0000-0000-000000000000}"/>
          </ac:spMkLst>
        </pc:spChg>
      </pc:sldChg>
      <pc:sldChg chg="delSp modSp mod">
        <pc:chgData name="Wick Johnston, Misty" userId="862ad021-8a87-46c8-bbb9-3aaced2ec5e1" providerId="ADAL" clId="{0CCFA04D-7A7A-4229-91BF-E57F0A75C21F}" dt="2022-02-24T18:42:06.470" v="207" actId="20577"/>
        <pc:sldMkLst>
          <pc:docMk/>
          <pc:sldMk cId="0" sldId="269"/>
        </pc:sldMkLst>
        <pc:spChg chg="del mod">
          <ac:chgData name="Wick Johnston, Misty" userId="862ad021-8a87-46c8-bbb9-3aaced2ec5e1" providerId="ADAL" clId="{0CCFA04D-7A7A-4229-91BF-E57F0A75C21F}" dt="2022-02-17T19:45:21.030" v="161" actId="478"/>
          <ac:spMkLst>
            <pc:docMk/>
            <pc:sldMk cId="0" sldId="269"/>
            <ac:spMk id="2" creationId="{00000000-0000-0000-0000-000000000000}"/>
          </ac:spMkLst>
        </pc:spChg>
        <pc:spChg chg="mod">
          <ac:chgData name="Wick Johnston, Misty" userId="862ad021-8a87-46c8-bbb9-3aaced2ec5e1" providerId="ADAL" clId="{0CCFA04D-7A7A-4229-91BF-E57F0A75C21F}" dt="2022-02-24T18:42:06.470" v="207" actId="20577"/>
          <ac:spMkLst>
            <pc:docMk/>
            <pc:sldMk cId="0" sldId="269"/>
            <ac:spMk id="228" creationId="{00000000-0000-0000-0000-000000000000}"/>
          </ac:spMkLst>
        </pc:spChg>
        <pc:spChg chg="mod">
          <ac:chgData name="Wick Johnston, Misty" userId="862ad021-8a87-46c8-bbb9-3aaced2ec5e1" providerId="ADAL" clId="{0CCFA04D-7A7A-4229-91BF-E57F0A75C21F}" dt="2022-02-17T19:45:27.875" v="163" actId="2711"/>
          <ac:spMkLst>
            <pc:docMk/>
            <pc:sldMk cId="0" sldId="269"/>
            <ac:spMk id="229" creationId="{00000000-0000-0000-0000-000000000000}"/>
          </ac:spMkLst>
        </pc:spChg>
      </pc:sldChg>
      <pc:sldChg chg="delSp modSp mod">
        <pc:chgData name="Wick Johnston, Misty" userId="862ad021-8a87-46c8-bbb9-3aaced2ec5e1" providerId="ADAL" clId="{0CCFA04D-7A7A-4229-91BF-E57F0A75C21F}" dt="2022-02-24T18:41:52.012" v="200" actId="2711"/>
        <pc:sldMkLst>
          <pc:docMk/>
          <pc:sldMk cId="0" sldId="270"/>
        </pc:sldMkLst>
        <pc:spChg chg="del mod">
          <ac:chgData name="Wick Johnston, Misty" userId="862ad021-8a87-46c8-bbb9-3aaced2ec5e1" providerId="ADAL" clId="{0CCFA04D-7A7A-4229-91BF-E57F0A75C21F}" dt="2022-02-24T18:39:40.257" v="167" actId="478"/>
          <ac:spMkLst>
            <pc:docMk/>
            <pc:sldMk cId="0" sldId="270"/>
            <ac:spMk id="2" creationId="{00000000-0000-0000-0000-000000000000}"/>
          </ac:spMkLst>
        </pc:spChg>
        <pc:spChg chg="mod">
          <ac:chgData name="Wick Johnston, Misty" userId="862ad021-8a87-46c8-bbb9-3aaced2ec5e1" providerId="ADAL" clId="{0CCFA04D-7A7A-4229-91BF-E57F0A75C21F}" dt="2022-02-24T18:41:52.012" v="200" actId="2711"/>
          <ac:spMkLst>
            <pc:docMk/>
            <pc:sldMk cId="0" sldId="270"/>
            <ac:spMk id="234" creationId="{00000000-0000-0000-0000-000000000000}"/>
          </ac:spMkLst>
        </pc:spChg>
        <pc:spChg chg="mod">
          <ac:chgData name="Wick Johnston, Misty" userId="862ad021-8a87-46c8-bbb9-3aaced2ec5e1" providerId="ADAL" clId="{0CCFA04D-7A7A-4229-91BF-E57F0A75C21F}" dt="2022-02-24T18:41:42.613" v="199" actId="2711"/>
          <ac:spMkLst>
            <pc:docMk/>
            <pc:sldMk cId="0" sldId="270"/>
            <ac:spMk id="236" creationId="{00000000-0000-0000-0000-000000000000}"/>
          </ac:spMkLst>
        </pc:spChg>
      </pc:sldChg>
      <pc:sldChg chg="modSp mod">
        <pc:chgData name="Wick Johnston, Misty" userId="862ad021-8a87-46c8-bbb9-3aaced2ec5e1" providerId="ADAL" clId="{0CCFA04D-7A7A-4229-91BF-E57F0A75C21F}" dt="2022-02-24T18:47:05.115" v="245" actId="2711"/>
        <pc:sldMkLst>
          <pc:docMk/>
          <pc:sldMk cId="0" sldId="271"/>
        </pc:sldMkLst>
        <pc:spChg chg="mod">
          <ac:chgData name="Wick Johnston, Misty" userId="862ad021-8a87-46c8-bbb9-3aaced2ec5e1" providerId="ADAL" clId="{0CCFA04D-7A7A-4229-91BF-E57F0A75C21F}" dt="2022-02-24T18:47:05.115" v="245" actId="2711"/>
          <ac:spMkLst>
            <pc:docMk/>
            <pc:sldMk cId="0" sldId="271"/>
            <ac:spMk id="241" creationId="{00000000-0000-0000-0000-000000000000}"/>
          </ac:spMkLst>
        </pc:spChg>
        <pc:spChg chg="mod">
          <ac:chgData name="Wick Johnston, Misty" userId="862ad021-8a87-46c8-bbb9-3aaced2ec5e1" providerId="ADAL" clId="{0CCFA04D-7A7A-4229-91BF-E57F0A75C21F}" dt="2022-02-24T18:46:59.353" v="244" actId="2711"/>
          <ac:spMkLst>
            <pc:docMk/>
            <pc:sldMk cId="0" sldId="271"/>
            <ac:spMk id="243" creationId="{00000000-0000-0000-0000-000000000000}"/>
          </ac:spMkLst>
        </pc:spChg>
      </pc:sldChg>
      <pc:sldChg chg="delSp modSp mod">
        <pc:chgData name="Wick Johnston, Misty" userId="862ad021-8a87-46c8-bbb9-3aaced2ec5e1" providerId="ADAL" clId="{0CCFA04D-7A7A-4229-91BF-E57F0A75C21F}" dt="2022-02-24T18:50:50.442" v="370" actId="20577"/>
        <pc:sldMkLst>
          <pc:docMk/>
          <pc:sldMk cId="0" sldId="272"/>
        </pc:sldMkLst>
        <pc:spChg chg="del mod">
          <ac:chgData name="Wick Johnston, Misty" userId="862ad021-8a87-46c8-bbb9-3aaced2ec5e1" providerId="ADAL" clId="{0CCFA04D-7A7A-4229-91BF-E57F0A75C21F}" dt="2022-02-24T18:46:48.445" v="242" actId="478"/>
          <ac:spMkLst>
            <pc:docMk/>
            <pc:sldMk cId="0" sldId="272"/>
            <ac:spMk id="2" creationId="{00000000-0000-0000-0000-000000000000}"/>
          </ac:spMkLst>
        </pc:spChg>
        <pc:spChg chg="mod">
          <ac:chgData name="Wick Johnston, Misty" userId="862ad021-8a87-46c8-bbb9-3aaced2ec5e1" providerId="ADAL" clId="{0CCFA04D-7A7A-4229-91BF-E57F0A75C21F}" dt="2022-02-24T18:50:50.442" v="370" actId="20577"/>
          <ac:spMkLst>
            <pc:docMk/>
            <pc:sldMk cId="0" sldId="272"/>
            <ac:spMk id="248" creationId="{00000000-0000-0000-0000-000000000000}"/>
          </ac:spMkLst>
        </pc:spChg>
        <pc:spChg chg="mod">
          <ac:chgData name="Wick Johnston, Misty" userId="862ad021-8a87-46c8-bbb9-3aaced2ec5e1" providerId="ADAL" clId="{0CCFA04D-7A7A-4229-91BF-E57F0A75C21F}" dt="2022-02-24T18:47:15.515" v="246" actId="2711"/>
          <ac:spMkLst>
            <pc:docMk/>
            <pc:sldMk cId="0" sldId="272"/>
            <ac:spMk id="250" creationId="{00000000-0000-0000-0000-000000000000}"/>
          </ac:spMkLst>
        </pc:spChg>
      </pc:sldChg>
      <pc:sldChg chg="modSp mod">
        <pc:chgData name="Wick Johnston, Misty" userId="862ad021-8a87-46c8-bbb9-3aaced2ec5e1" providerId="ADAL" clId="{0CCFA04D-7A7A-4229-91BF-E57F0A75C21F}" dt="2022-02-24T18:52:59.463" v="383" actId="2711"/>
        <pc:sldMkLst>
          <pc:docMk/>
          <pc:sldMk cId="0" sldId="273"/>
        </pc:sldMkLst>
        <pc:spChg chg="mod">
          <ac:chgData name="Wick Johnston, Misty" userId="862ad021-8a87-46c8-bbb9-3aaced2ec5e1" providerId="ADAL" clId="{0CCFA04D-7A7A-4229-91BF-E57F0A75C21F}" dt="2022-02-24T18:52:53.347" v="382" actId="2711"/>
          <ac:spMkLst>
            <pc:docMk/>
            <pc:sldMk cId="0" sldId="273"/>
            <ac:spMk id="255" creationId="{00000000-0000-0000-0000-000000000000}"/>
          </ac:spMkLst>
        </pc:spChg>
        <pc:spChg chg="mod">
          <ac:chgData name="Wick Johnston, Misty" userId="862ad021-8a87-46c8-bbb9-3aaced2ec5e1" providerId="ADAL" clId="{0CCFA04D-7A7A-4229-91BF-E57F0A75C21F}" dt="2022-02-24T18:52:59.463" v="383" actId="2711"/>
          <ac:spMkLst>
            <pc:docMk/>
            <pc:sldMk cId="0" sldId="273"/>
            <ac:spMk id="256" creationId="{00000000-0000-0000-0000-000000000000}"/>
          </ac:spMkLst>
        </pc:spChg>
      </pc:sldChg>
      <pc:sldChg chg="modSp mod">
        <pc:chgData name="Wick Johnston, Misty" userId="862ad021-8a87-46c8-bbb9-3aaced2ec5e1" providerId="ADAL" clId="{0CCFA04D-7A7A-4229-91BF-E57F0A75C21F}" dt="2022-02-17T19:38:18.167" v="69" actId="20577"/>
        <pc:sldMkLst>
          <pc:docMk/>
          <pc:sldMk cId="0" sldId="274"/>
        </pc:sldMkLst>
        <pc:spChg chg="mod">
          <ac:chgData name="Wick Johnston, Misty" userId="862ad021-8a87-46c8-bbb9-3aaced2ec5e1" providerId="ADAL" clId="{0CCFA04D-7A7A-4229-91BF-E57F0A75C21F}" dt="2022-02-17T19:38:04.929" v="65" actId="2711"/>
          <ac:spMkLst>
            <pc:docMk/>
            <pc:sldMk cId="0" sldId="274"/>
            <ac:spMk id="262" creationId="{00000000-0000-0000-0000-000000000000}"/>
          </ac:spMkLst>
        </pc:spChg>
        <pc:spChg chg="mod">
          <ac:chgData name="Wick Johnston, Misty" userId="862ad021-8a87-46c8-bbb9-3aaced2ec5e1" providerId="ADAL" clId="{0CCFA04D-7A7A-4229-91BF-E57F0A75C21F}" dt="2022-02-17T19:38:18.167" v="69" actId="20577"/>
          <ac:spMkLst>
            <pc:docMk/>
            <pc:sldMk cId="0" sldId="274"/>
            <ac:spMk id="263" creationId="{00000000-0000-0000-0000-000000000000}"/>
          </ac:spMkLst>
        </pc:spChg>
      </pc:sldChg>
      <pc:sldChg chg="modSp mod">
        <pc:chgData name="Wick Johnston, Misty" userId="862ad021-8a87-46c8-bbb9-3aaced2ec5e1" providerId="ADAL" clId="{0CCFA04D-7A7A-4229-91BF-E57F0A75C21F}" dt="2022-02-17T19:38:35.647" v="73" actId="20577"/>
        <pc:sldMkLst>
          <pc:docMk/>
          <pc:sldMk cId="0" sldId="275"/>
        </pc:sldMkLst>
        <pc:spChg chg="mod">
          <ac:chgData name="Wick Johnston, Misty" userId="862ad021-8a87-46c8-bbb9-3aaced2ec5e1" providerId="ADAL" clId="{0CCFA04D-7A7A-4229-91BF-E57F0A75C21F}" dt="2022-02-17T19:38:25.448" v="70" actId="2711"/>
          <ac:spMkLst>
            <pc:docMk/>
            <pc:sldMk cId="0" sldId="275"/>
            <ac:spMk id="268" creationId="{00000000-0000-0000-0000-000000000000}"/>
          </ac:spMkLst>
        </pc:spChg>
        <pc:spChg chg="mod">
          <ac:chgData name="Wick Johnston, Misty" userId="862ad021-8a87-46c8-bbb9-3aaced2ec5e1" providerId="ADAL" clId="{0CCFA04D-7A7A-4229-91BF-E57F0A75C21F}" dt="2022-02-17T19:38:35.647" v="73" actId="20577"/>
          <ac:spMkLst>
            <pc:docMk/>
            <pc:sldMk cId="0" sldId="275"/>
            <ac:spMk id="269" creationId="{00000000-0000-0000-0000-000000000000}"/>
          </ac:spMkLst>
        </pc:spChg>
      </pc:sldChg>
      <pc:sldChg chg="modSp mod">
        <pc:chgData name="Wick Johnston, Misty" userId="862ad021-8a87-46c8-bbb9-3aaced2ec5e1" providerId="ADAL" clId="{0CCFA04D-7A7A-4229-91BF-E57F0A75C21F}" dt="2022-02-17T19:41:36.958" v="114" actId="20577"/>
        <pc:sldMkLst>
          <pc:docMk/>
          <pc:sldMk cId="0" sldId="276"/>
        </pc:sldMkLst>
        <pc:spChg chg="mod">
          <ac:chgData name="Wick Johnston, Misty" userId="862ad021-8a87-46c8-bbb9-3aaced2ec5e1" providerId="ADAL" clId="{0CCFA04D-7A7A-4229-91BF-E57F0A75C21F}" dt="2022-02-17T19:40:49.371" v="100" actId="2711"/>
          <ac:spMkLst>
            <pc:docMk/>
            <pc:sldMk cId="0" sldId="276"/>
            <ac:spMk id="274" creationId="{00000000-0000-0000-0000-000000000000}"/>
          </ac:spMkLst>
        </pc:spChg>
        <pc:spChg chg="mod">
          <ac:chgData name="Wick Johnston, Misty" userId="862ad021-8a87-46c8-bbb9-3aaced2ec5e1" providerId="ADAL" clId="{0CCFA04D-7A7A-4229-91BF-E57F0A75C21F}" dt="2022-02-17T19:41:36.958" v="114" actId="20577"/>
          <ac:spMkLst>
            <pc:docMk/>
            <pc:sldMk cId="0" sldId="276"/>
            <ac:spMk id="275" creationId="{00000000-0000-0000-0000-000000000000}"/>
          </ac:spMkLst>
        </pc:spChg>
      </pc:sldChg>
      <pc:sldChg chg="modSp mod">
        <pc:chgData name="Wick Johnston, Misty" userId="862ad021-8a87-46c8-bbb9-3aaced2ec5e1" providerId="ADAL" clId="{0CCFA04D-7A7A-4229-91BF-E57F0A75C21F}" dt="2022-02-17T19:42:31.815" v="130" actId="14100"/>
        <pc:sldMkLst>
          <pc:docMk/>
          <pc:sldMk cId="0" sldId="277"/>
        </pc:sldMkLst>
        <pc:spChg chg="mod">
          <ac:chgData name="Wick Johnston, Misty" userId="862ad021-8a87-46c8-bbb9-3aaced2ec5e1" providerId="ADAL" clId="{0CCFA04D-7A7A-4229-91BF-E57F0A75C21F}" dt="2022-02-17T19:41:49.434" v="115" actId="2711"/>
          <ac:spMkLst>
            <pc:docMk/>
            <pc:sldMk cId="0" sldId="277"/>
            <ac:spMk id="280" creationId="{00000000-0000-0000-0000-000000000000}"/>
          </ac:spMkLst>
        </pc:spChg>
        <pc:spChg chg="mod">
          <ac:chgData name="Wick Johnston, Misty" userId="862ad021-8a87-46c8-bbb9-3aaced2ec5e1" providerId="ADAL" clId="{0CCFA04D-7A7A-4229-91BF-E57F0A75C21F}" dt="2022-02-17T19:42:31.815" v="130" actId="14100"/>
          <ac:spMkLst>
            <pc:docMk/>
            <pc:sldMk cId="0" sldId="277"/>
            <ac:spMk id="281" creationId="{00000000-0000-0000-0000-000000000000}"/>
          </ac:spMkLst>
        </pc:spChg>
      </pc:sldChg>
      <pc:sldChg chg="modSp mod">
        <pc:chgData name="Wick Johnston, Misty" userId="862ad021-8a87-46c8-bbb9-3aaced2ec5e1" providerId="ADAL" clId="{0CCFA04D-7A7A-4229-91BF-E57F0A75C21F}" dt="2022-02-17T19:42:59.551" v="134" actId="20577"/>
        <pc:sldMkLst>
          <pc:docMk/>
          <pc:sldMk cId="0" sldId="278"/>
        </pc:sldMkLst>
        <pc:spChg chg="mod">
          <ac:chgData name="Wick Johnston, Misty" userId="862ad021-8a87-46c8-bbb9-3aaced2ec5e1" providerId="ADAL" clId="{0CCFA04D-7A7A-4229-91BF-E57F0A75C21F}" dt="2022-02-17T19:42:42.215" v="131" actId="2711"/>
          <ac:spMkLst>
            <pc:docMk/>
            <pc:sldMk cId="0" sldId="278"/>
            <ac:spMk id="286" creationId="{00000000-0000-0000-0000-000000000000}"/>
          </ac:spMkLst>
        </pc:spChg>
        <pc:spChg chg="mod">
          <ac:chgData name="Wick Johnston, Misty" userId="862ad021-8a87-46c8-bbb9-3aaced2ec5e1" providerId="ADAL" clId="{0CCFA04D-7A7A-4229-91BF-E57F0A75C21F}" dt="2022-02-17T19:42:59.551" v="134" actId="20577"/>
          <ac:spMkLst>
            <pc:docMk/>
            <pc:sldMk cId="0" sldId="278"/>
            <ac:spMk id="287" creationId="{00000000-0000-0000-0000-000000000000}"/>
          </ac:spMkLst>
        </pc:spChg>
      </pc:sldChg>
      <pc:sldChg chg="modSp mod">
        <pc:chgData name="Wick Johnston, Misty" userId="862ad021-8a87-46c8-bbb9-3aaced2ec5e1" providerId="ADAL" clId="{0CCFA04D-7A7A-4229-91BF-E57F0A75C21F}" dt="2022-02-17T19:44:20.049" v="147" actId="14100"/>
        <pc:sldMkLst>
          <pc:docMk/>
          <pc:sldMk cId="0" sldId="279"/>
        </pc:sldMkLst>
        <pc:spChg chg="mod">
          <ac:chgData name="Wick Johnston, Misty" userId="862ad021-8a87-46c8-bbb9-3aaced2ec5e1" providerId="ADAL" clId="{0CCFA04D-7A7A-4229-91BF-E57F0A75C21F}" dt="2022-02-17T19:44:17.263" v="146" actId="1076"/>
          <ac:spMkLst>
            <pc:docMk/>
            <pc:sldMk cId="0" sldId="279"/>
            <ac:spMk id="292" creationId="{00000000-0000-0000-0000-000000000000}"/>
          </ac:spMkLst>
        </pc:spChg>
        <pc:spChg chg="mod">
          <ac:chgData name="Wick Johnston, Misty" userId="862ad021-8a87-46c8-bbb9-3aaced2ec5e1" providerId="ADAL" clId="{0CCFA04D-7A7A-4229-91BF-E57F0A75C21F}" dt="2022-02-17T19:44:20.049" v="147" actId="14100"/>
          <ac:spMkLst>
            <pc:docMk/>
            <pc:sldMk cId="0" sldId="279"/>
            <ac:spMk id="293" creationId="{00000000-0000-0000-0000-000000000000}"/>
          </ac:spMkLst>
        </pc:spChg>
      </pc:sldChg>
      <pc:sldChg chg="modSp mod">
        <pc:chgData name="Wick Johnston, Misty" userId="862ad021-8a87-46c8-bbb9-3aaced2ec5e1" providerId="ADAL" clId="{0CCFA04D-7A7A-4229-91BF-E57F0A75C21F}" dt="2022-02-17T19:45:05.026" v="159" actId="20577"/>
        <pc:sldMkLst>
          <pc:docMk/>
          <pc:sldMk cId="0" sldId="280"/>
        </pc:sldMkLst>
        <pc:spChg chg="mod">
          <ac:chgData name="Wick Johnston, Misty" userId="862ad021-8a87-46c8-bbb9-3aaced2ec5e1" providerId="ADAL" clId="{0CCFA04D-7A7A-4229-91BF-E57F0A75C21F}" dt="2022-02-17T19:44:28.301" v="148" actId="2711"/>
          <ac:spMkLst>
            <pc:docMk/>
            <pc:sldMk cId="0" sldId="280"/>
            <ac:spMk id="298" creationId="{00000000-0000-0000-0000-000000000000}"/>
          </ac:spMkLst>
        </pc:spChg>
        <pc:spChg chg="mod">
          <ac:chgData name="Wick Johnston, Misty" userId="862ad021-8a87-46c8-bbb9-3aaced2ec5e1" providerId="ADAL" clId="{0CCFA04D-7A7A-4229-91BF-E57F0A75C21F}" dt="2022-02-17T19:45:05.026" v="159" actId="20577"/>
          <ac:spMkLst>
            <pc:docMk/>
            <pc:sldMk cId="0" sldId="280"/>
            <ac:spMk id="299" creationId="{00000000-0000-0000-0000-000000000000}"/>
          </ac:spMkLst>
        </pc:spChg>
      </pc:sldChg>
      <pc:sldChg chg="modSp mod">
        <pc:chgData name="Wick Johnston, Misty" userId="862ad021-8a87-46c8-bbb9-3aaced2ec5e1" providerId="ADAL" clId="{0CCFA04D-7A7A-4229-91BF-E57F0A75C21F}" dt="2022-02-24T18:52:23.530" v="378" actId="2711"/>
        <pc:sldMkLst>
          <pc:docMk/>
          <pc:sldMk cId="2155443755" sldId="282"/>
        </pc:sldMkLst>
        <pc:spChg chg="mod">
          <ac:chgData name="Wick Johnston, Misty" userId="862ad021-8a87-46c8-bbb9-3aaced2ec5e1" providerId="ADAL" clId="{0CCFA04D-7A7A-4229-91BF-E57F0A75C21F}" dt="2022-02-24T18:52:16.565" v="377" actId="14100"/>
          <ac:spMkLst>
            <pc:docMk/>
            <pc:sldMk cId="2155443755" sldId="282"/>
            <ac:spMk id="255" creationId="{00000000-0000-0000-0000-000000000000}"/>
          </ac:spMkLst>
        </pc:spChg>
        <pc:spChg chg="mod">
          <ac:chgData name="Wick Johnston, Misty" userId="862ad021-8a87-46c8-bbb9-3aaced2ec5e1" providerId="ADAL" clId="{0CCFA04D-7A7A-4229-91BF-E57F0A75C21F}" dt="2022-02-24T18:52:23.530" v="378" actId="2711"/>
          <ac:spMkLst>
            <pc:docMk/>
            <pc:sldMk cId="2155443755" sldId="282"/>
            <ac:spMk id="256" creationId="{00000000-0000-0000-0000-000000000000}"/>
          </ac:spMkLst>
        </pc:spChg>
      </pc:sldChg>
      <pc:sldChg chg="modSp mod">
        <pc:chgData name="Wick Johnston, Misty" userId="862ad021-8a87-46c8-bbb9-3aaced2ec5e1" providerId="ADAL" clId="{0CCFA04D-7A7A-4229-91BF-E57F0A75C21F}" dt="2022-02-24T18:54:57.934" v="429" actId="1076"/>
        <pc:sldMkLst>
          <pc:docMk/>
          <pc:sldMk cId="55899817" sldId="283"/>
        </pc:sldMkLst>
        <pc:spChg chg="mod">
          <ac:chgData name="Wick Johnston, Misty" userId="862ad021-8a87-46c8-bbb9-3aaced2ec5e1" providerId="ADAL" clId="{0CCFA04D-7A7A-4229-91BF-E57F0A75C21F}" dt="2022-02-24T18:54:57.934" v="429" actId="1076"/>
          <ac:spMkLst>
            <pc:docMk/>
            <pc:sldMk cId="55899817" sldId="283"/>
            <ac:spMk id="255" creationId="{00000000-0000-0000-0000-000000000000}"/>
          </ac:spMkLst>
        </pc:spChg>
        <pc:spChg chg="mod">
          <ac:chgData name="Wick Johnston, Misty" userId="862ad021-8a87-46c8-bbb9-3aaced2ec5e1" providerId="ADAL" clId="{0CCFA04D-7A7A-4229-91BF-E57F0A75C21F}" dt="2022-02-24T18:54:55.029" v="428" actId="2711"/>
          <ac:spMkLst>
            <pc:docMk/>
            <pc:sldMk cId="55899817" sldId="283"/>
            <ac:spMk id="256" creationId="{00000000-0000-0000-0000-000000000000}"/>
          </ac:spMkLst>
        </pc:spChg>
      </pc:sldChg>
      <pc:sldChg chg="modSp mod">
        <pc:chgData name="Wick Johnston, Misty" userId="862ad021-8a87-46c8-bbb9-3aaced2ec5e1" providerId="ADAL" clId="{0CCFA04D-7A7A-4229-91BF-E57F0A75C21F}" dt="2022-02-17T19:38:53.207" v="76" actId="20577"/>
        <pc:sldMkLst>
          <pc:docMk/>
          <pc:sldMk cId="2831766303" sldId="284"/>
        </pc:sldMkLst>
        <pc:spChg chg="mod">
          <ac:chgData name="Wick Johnston, Misty" userId="862ad021-8a87-46c8-bbb9-3aaced2ec5e1" providerId="ADAL" clId="{0CCFA04D-7A7A-4229-91BF-E57F0A75C21F}" dt="2022-02-17T19:38:42.692" v="74" actId="2711"/>
          <ac:spMkLst>
            <pc:docMk/>
            <pc:sldMk cId="2831766303" sldId="284"/>
            <ac:spMk id="209" creationId="{00000000-0000-0000-0000-000000000000}"/>
          </ac:spMkLst>
        </pc:spChg>
        <pc:spChg chg="mod">
          <ac:chgData name="Wick Johnston, Misty" userId="862ad021-8a87-46c8-bbb9-3aaced2ec5e1" providerId="ADAL" clId="{0CCFA04D-7A7A-4229-91BF-E57F0A75C21F}" dt="2022-02-17T19:38:53.207" v="76" actId="20577"/>
          <ac:spMkLst>
            <pc:docMk/>
            <pc:sldMk cId="2831766303" sldId="284"/>
            <ac:spMk id="210" creationId="{00000000-0000-0000-0000-000000000000}"/>
          </ac:spMkLst>
        </pc:spChg>
      </pc:sldChg>
      <pc:sldChg chg="modSp mod">
        <pc:chgData name="Wick Johnston, Misty" userId="862ad021-8a87-46c8-bbb9-3aaced2ec5e1" providerId="ADAL" clId="{0CCFA04D-7A7A-4229-91BF-E57F0A75C21F}" dt="2022-02-17T19:40:03.112" v="89" actId="14100"/>
        <pc:sldMkLst>
          <pc:docMk/>
          <pc:sldMk cId="4196606412" sldId="285"/>
        </pc:sldMkLst>
        <pc:spChg chg="mod">
          <ac:chgData name="Wick Johnston, Misty" userId="862ad021-8a87-46c8-bbb9-3aaced2ec5e1" providerId="ADAL" clId="{0CCFA04D-7A7A-4229-91BF-E57F0A75C21F}" dt="2022-02-17T19:39:34.692" v="84" actId="1076"/>
          <ac:spMkLst>
            <pc:docMk/>
            <pc:sldMk cId="4196606412" sldId="285"/>
            <ac:spMk id="221" creationId="{00000000-0000-0000-0000-000000000000}"/>
          </ac:spMkLst>
        </pc:spChg>
        <pc:spChg chg="mod">
          <ac:chgData name="Wick Johnston, Misty" userId="862ad021-8a87-46c8-bbb9-3aaced2ec5e1" providerId="ADAL" clId="{0CCFA04D-7A7A-4229-91BF-E57F0A75C21F}" dt="2022-02-17T19:40:03.112" v="89" actId="14100"/>
          <ac:spMkLst>
            <pc:docMk/>
            <pc:sldMk cId="4196606412" sldId="285"/>
            <ac:spMk id="222" creationId="{00000000-0000-0000-0000-000000000000}"/>
          </ac:spMkLst>
        </pc:spChg>
      </pc:sldChg>
      <pc:sldChg chg="modSp mod">
        <pc:chgData name="Wick Johnston, Misty" userId="862ad021-8a87-46c8-bbb9-3aaced2ec5e1" providerId="ADAL" clId="{0CCFA04D-7A7A-4229-91BF-E57F0A75C21F}" dt="2022-02-17T19:40:35.462" v="99" actId="20577"/>
        <pc:sldMkLst>
          <pc:docMk/>
          <pc:sldMk cId="3941367602" sldId="286"/>
        </pc:sldMkLst>
        <pc:spChg chg="mod">
          <ac:chgData name="Wick Johnston, Misty" userId="862ad021-8a87-46c8-bbb9-3aaced2ec5e1" providerId="ADAL" clId="{0CCFA04D-7A7A-4229-91BF-E57F0A75C21F}" dt="2022-02-17T19:40:29.510" v="97" actId="1076"/>
          <ac:spMkLst>
            <pc:docMk/>
            <pc:sldMk cId="3941367602" sldId="286"/>
            <ac:spMk id="215" creationId="{00000000-0000-0000-0000-000000000000}"/>
          </ac:spMkLst>
        </pc:spChg>
        <pc:spChg chg="mod">
          <ac:chgData name="Wick Johnston, Misty" userId="862ad021-8a87-46c8-bbb9-3aaced2ec5e1" providerId="ADAL" clId="{0CCFA04D-7A7A-4229-91BF-E57F0A75C21F}" dt="2022-02-17T19:40:35.462" v="99" actId="20577"/>
          <ac:spMkLst>
            <pc:docMk/>
            <pc:sldMk cId="3941367602" sldId="286"/>
            <ac:spMk id="216" creationId="{00000000-0000-0000-0000-000000000000}"/>
          </ac:spMkLst>
        </pc:spChg>
      </pc:sldChg>
      <pc:sldChg chg="modSp mod">
        <pc:chgData name="Wick Johnston, Misty" userId="862ad021-8a87-46c8-bbb9-3aaced2ec5e1" providerId="ADAL" clId="{0CCFA04D-7A7A-4229-91BF-E57F0A75C21F}" dt="2022-02-24T18:56:19.109" v="480" actId="20577"/>
        <pc:sldMkLst>
          <pc:docMk/>
          <pc:sldMk cId="1904803868" sldId="287"/>
        </pc:sldMkLst>
        <pc:spChg chg="mod">
          <ac:chgData name="Wick Johnston, Misty" userId="862ad021-8a87-46c8-bbb9-3aaced2ec5e1" providerId="ADAL" clId="{0CCFA04D-7A7A-4229-91BF-E57F0A75C21F}" dt="2022-02-24T18:55:11.843" v="433" actId="1076"/>
          <ac:spMkLst>
            <pc:docMk/>
            <pc:sldMk cId="1904803868" sldId="287"/>
            <ac:spMk id="255" creationId="{00000000-0000-0000-0000-000000000000}"/>
          </ac:spMkLst>
        </pc:spChg>
        <pc:spChg chg="mod">
          <ac:chgData name="Wick Johnston, Misty" userId="862ad021-8a87-46c8-bbb9-3aaced2ec5e1" providerId="ADAL" clId="{0CCFA04D-7A7A-4229-91BF-E57F0A75C21F}" dt="2022-02-24T18:56:19.109" v="480" actId="20577"/>
          <ac:spMkLst>
            <pc:docMk/>
            <pc:sldMk cId="1904803868" sldId="287"/>
            <ac:spMk id="256" creationId="{00000000-0000-0000-0000-000000000000}"/>
          </ac:spMkLst>
        </pc:spChg>
      </pc:sldChg>
      <pc:sldChg chg="del">
        <pc:chgData name="Wick Johnston, Misty" userId="862ad021-8a87-46c8-bbb9-3aaced2ec5e1" providerId="ADAL" clId="{0CCFA04D-7A7A-4229-91BF-E57F0A75C21F}" dt="2022-02-24T18:56:28.767" v="481" actId="2696"/>
        <pc:sldMkLst>
          <pc:docMk/>
          <pc:sldMk cId="601663506" sldId="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701040" y="4415783"/>
            <a:ext cx="5608320" cy="4183364"/>
          </a:xfrm>
          <a:prstGeom prst="rect">
            <a:avLst/>
          </a:prstGeom>
          <a:noFill/>
          <a:ln>
            <a:noFill/>
          </a:ln>
        </p:spPr>
        <p:txBody>
          <a:bodyPr lIns="91635" tIns="91635" rIns="91635" bIns="9163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334976772"/>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701040" y="4415783"/>
            <a:ext cx="5608320" cy="4183364"/>
          </a:xfrm>
          <a:prstGeom prst="rect">
            <a:avLst/>
          </a:prstGeom>
        </p:spPr>
        <p:txBody>
          <a:bodyPr lIns="91635" tIns="91635" rIns="91635" bIns="91635" anchor="ctr" anchorCtr="0">
            <a:noAutofit/>
          </a:bodyPr>
          <a:lstStyle/>
          <a:p>
            <a:endParaRPr/>
          </a:p>
        </p:txBody>
      </p:sp>
      <p:sp>
        <p:nvSpPr>
          <p:cNvPr id="156" name="Shape 156"/>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701040" y="4415783"/>
            <a:ext cx="5608320" cy="4183364"/>
          </a:xfrm>
          <a:prstGeom prst="rect">
            <a:avLst/>
          </a:prstGeom>
        </p:spPr>
        <p:txBody>
          <a:bodyPr lIns="91635" tIns="91635" rIns="91635" bIns="91635" anchor="ctr" anchorCtr="0">
            <a:noAutofit/>
          </a:bodyPr>
          <a:lstStyle/>
          <a:p>
            <a:endParaRPr/>
          </a:p>
        </p:txBody>
      </p:sp>
      <p:sp>
        <p:nvSpPr>
          <p:cNvPr id="272" name="Shape 272"/>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701040" y="4415783"/>
            <a:ext cx="5608320" cy="4183364"/>
          </a:xfrm>
          <a:prstGeom prst="rect">
            <a:avLst/>
          </a:prstGeom>
        </p:spPr>
        <p:txBody>
          <a:bodyPr lIns="91635" tIns="91635" rIns="91635" bIns="91635" anchor="ctr" anchorCtr="0">
            <a:noAutofit/>
          </a:bodyPr>
          <a:lstStyle/>
          <a:p>
            <a:endParaRPr/>
          </a:p>
        </p:txBody>
      </p:sp>
      <p:sp>
        <p:nvSpPr>
          <p:cNvPr id="213" name="Shape 213"/>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701040" y="4415783"/>
            <a:ext cx="5608320" cy="4183364"/>
          </a:xfrm>
          <a:prstGeom prst="rect">
            <a:avLst/>
          </a:prstGeom>
        </p:spPr>
        <p:txBody>
          <a:bodyPr lIns="91635" tIns="91635" rIns="91635" bIns="91635" anchor="ctr" anchorCtr="0">
            <a:noAutofit/>
          </a:bodyPr>
          <a:lstStyle/>
          <a:p>
            <a:endParaRPr/>
          </a:p>
        </p:txBody>
      </p:sp>
      <p:sp>
        <p:nvSpPr>
          <p:cNvPr id="225" name="Shape 225"/>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701040" y="4415783"/>
            <a:ext cx="5608320" cy="4183364"/>
          </a:xfrm>
          <a:prstGeom prst="rect">
            <a:avLst/>
          </a:prstGeom>
        </p:spPr>
        <p:txBody>
          <a:bodyPr lIns="91635" tIns="91635" rIns="91635" bIns="91635" anchor="ctr" anchorCtr="0">
            <a:noAutofit/>
          </a:bodyPr>
          <a:lstStyle/>
          <a:p>
            <a:pPr defTabSz="458252">
              <a:defRPr/>
            </a:pPr>
            <a:r>
              <a:rPr lang="en-US" dirty="0"/>
              <a:t>In their hair, something nice and sophisticated.  Hair apparatus of minimal</a:t>
            </a:r>
            <a:r>
              <a:rPr lang="en-US" baseline="0" dirty="0"/>
              <a:t> substance with some reflective quality.  Barrette with diamonds, bobby pins with end flowers.  No headband with a bow.  No “sport ponytails” for girls.  </a:t>
            </a:r>
            <a:endParaRPr lang="en-US" dirty="0"/>
          </a:p>
          <a:p>
            <a:endParaRPr dirty="0"/>
          </a:p>
        </p:txBody>
      </p:sp>
      <p:sp>
        <p:nvSpPr>
          <p:cNvPr id="219" name="Shape 219"/>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701040" y="4415783"/>
            <a:ext cx="5608320" cy="4183364"/>
          </a:xfrm>
          <a:prstGeom prst="rect">
            <a:avLst/>
          </a:prstGeom>
        </p:spPr>
        <p:txBody>
          <a:bodyPr lIns="91635" tIns="91635" rIns="91635" bIns="91635" anchor="ctr" anchorCtr="0">
            <a:noAutofit/>
          </a:bodyPr>
          <a:lstStyle/>
          <a:p>
            <a:endParaRPr/>
          </a:p>
        </p:txBody>
      </p:sp>
      <p:sp>
        <p:nvSpPr>
          <p:cNvPr id="278" name="Shape 278"/>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701040" y="4415783"/>
            <a:ext cx="5608320" cy="4183364"/>
          </a:xfrm>
          <a:prstGeom prst="rect">
            <a:avLst/>
          </a:prstGeom>
        </p:spPr>
        <p:txBody>
          <a:bodyPr lIns="91635" tIns="91635" rIns="91635" bIns="91635" anchor="ctr" anchorCtr="0">
            <a:noAutofit/>
          </a:bodyPr>
          <a:lstStyle/>
          <a:p>
            <a:endParaRPr/>
          </a:p>
        </p:txBody>
      </p:sp>
      <p:sp>
        <p:nvSpPr>
          <p:cNvPr id="284" name="Shape 284"/>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701040" y="4415783"/>
            <a:ext cx="5608320" cy="4183364"/>
          </a:xfrm>
          <a:prstGeom prst="rect">
            <a:avLst/>
          </a:prstGeom>
        </p:spPr>
        <p:txBody>
          <a:bodyPr lIns="91635" tIns="91635" rIns="91635" bIns="91635" anchor="ctr" anchorCtr="0">
            <a:noAutofit/>
          </a:bodyPr>
          <a:lstStyle/>
          <a:p>
            <a:endParaRPr/>
          </a:p>
        </p:txBody>
      </p:sp>
      <p:sp>
        <p:nvSpPr>
          <p:cNvPr id="290" name="Shape 290"/>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701040" y="4415783"/>
            <a:ext cx="5608320" cy="4183364"/>
          </a:xfrm>
          <a:prstGeom prst="rect">
            <a:avLst/>
          </a:prstGeom>
        </p:spPr>
        <p:txBody>
          <a:bodyPr lIns="91635" tIns="91635" rIns="91635" bIns="91635" anchor="ctr" anchorCtr="0">
            <a:noAutofit/>
          </a:bodyPr>
          <a:lstStyle/>
          <a:p>
            <a:endParaRPr dirty="0"/>
          </a:p>
        </p:txBody>
      </p:sp>
      <p:sp>
        <p:nvSpPr>
          <p:cNvPr id="296" name="Shape 296"/>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701040" y="4415783"/>
            <a:ext cx="5608320" cy="4183364"/>
          </a:xfrm>
          <a:prstGeom prst="rect">
            <a:avLst/>
          </a:prstGeom>
        </p:spPr>
        <p:txBody>
          <a:bodyPr lIns="91635" tIns="91635" rIns="91635" bIns="91635" anchor="ctr" anchorCtr="0">
            <a:noAutofit/>
          </a:bodyPr>
          <a:lstStyle/>
          <a:p>
            <a:endParaRPr dirty="0"/>
          </a:p>
        </p:txBody>
      </p:sp>
      <p:sp>
        <p:nvSpPr>
          <p:cNvPr id="302" name="Shape 302"/>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701040" y="4415783"/>
            <a:ext cx="5608320" cy="4183364"/>
          </a:xfrm>
          <a:prstGeom prst="rect">
            <a:avLst/>
          </a:prstGeom>
        </p:spPr>
        <p:txBody>
          <a:bodyPr lIns="91635" tIns="91635" rIns="91635" bIns="91635" anchor="ctr" anchorCtr="0">
            <a:noAutofit/>
          </a:bodyPr>
          <a:lstStyle/>
          <a:p>
            <a:endParaRPr/>
          </a:p>
        </p:txBody>
      </p:sp>
      <p:sp>
        <p:nvSpPr>
          <p:cNvPr id="232" name="Shape 232"/>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701040" y="4415783"/>
            <a:ext cx="5608320" cy="4183364"/>
          </a:xfrm>
          <a:prstGeom prst="rect">
            <a:avLst/>
          </a:prstGeom>
        </p:spPr>
        <p:txBody>
          <a:bodyPr lIns="91635" tIns="91635" rIns="91635" bIns="91635" anchor="ctr" anchorCtr="0">
            <a:noAutofit/>
          </a:bodyPr>
          <a:lstStyle/>
          <a:p>
            <a:endParaRPr/>
          </a:p>
        </p:txBody>
      </p:sp>
      <p:sp>
        <p:nvSpPr>
          <p:cNvPr id="173" name="Shape 173"/>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701040" y="4415783"/>
            <a:ext cx="5608320" cy="4183364"/>
          </a:xfrm>
          <a:prstGeom prst="rect">
            <a:avLst/>
          </a:prstGeom>
        </p:spPr>
        <p:txBody>
          <a:bodyPr lIns="91635" tIns="91635" rIns="91635" bIns="91635" anchor="ctr" anchorCtr="0">
            <a:noAutofit/>
          </a:bodyPr>
          <a:lstStyle/>
          <a:p>
            <a:endParaRPr/>
          </a:p>
        </p:txBody>
      </p:sp>
      <p:sp>
        <p:nvSpPr>
          <p:cNvPr id="239" name="Shape 239"/>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701040" y="4415783"/>
            <a:ext cx="5608320" cy="4183364"/>
          </a:xfrm>
          <a:prstGeom prst="rect">
            <a:avLst/>
          </a:prstGeom>
        </p:spPr>
        <p:txBody>
          <a:bodyPr lIns="91635" tIns="91635" rIns="91635" bIns="91635" anchor="ctr" anchorCtr="0">
            <a:noAutofit/>
          </a:bodyPr>
          <a:lstStyle/>
          <a:p>
            <a:endParaRPr dirty="0"/>
          </a:p>
        </p:txBody>
      </p:sp>
      <p:sp>
        <p:nvSpPr>
          <p:cNvPr id="246" name="Shape 246"/>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701040" y="4415783"/>
            <a:ext cx="5608320" cy="4183364"/>
          </a:xfrm>
          <a:prstGeom prst="rect">
            <a:avLst/>
          </a:prstGeom>
        </p:spPr>
        <p:txBody>
          <a:bodyPr lIns="91635" tIns="91635" rIns="91635" bIns="91635" anchor="ctr" anchorCtr="0">
            <a:noAutofit/>
          </a:bodyPr>
          <a:lstStyle/>
          <a:p>
            <a:endParaRPr/>
          </a:p>
        </p:txBody>
      </p:sp>
      <p:sp>
        <p:nvSpPr>
          <p:cNvPr id="253" name="Shape 253"/>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701040" y="4415783"/>
            <a:ext cx="5608320" cy="4183364"/>
          </a:xfrm>
          <a:prstGeom prst="rect">
            <a:avLst/>
          </a:prstGeom>
        </p:spPr>
        <p:txBody>
          <a:bodyPr lIns="91635" tIns="91635" rIns="91635" bIns="91635" anchor="ctr" anchorCtr="0">
            <a:noAutofit/>
          </a:bodyPr>
          <a:lstStyle/>
          <a:p>
            <a:r>
              <a:rPr lang="en-US" dirty="0"/>
              <a:t>Shirts out for BC/CA (not tucked in)</a:t>
            </a:r>
            <a:endParaRPr dirty="0"/>
          </a:p>
        </p:txBody>
      </p:sp>
      <p:sp>
        <p:nvSpPr>
          <p:cNvPr id="260" name="Shape 260"/>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701040" y="4415783"/>
            <a:ext cx="5608320" cy="4183364"/>
          </a:xfrm>
          <a:prstGeom prst="rect">
            <a:avLst/>
          </a:prstGeom>
        </p:spPr>
        <p:txBody>
          <a:bodyPr lIns="91635" tIns="91635" rIns="91635" bIns="91635" anchor="ctr" anchorCtr="0">
            <a:noAutofit/>
          </a:bodyPr>
          <a:lstStyle/>
          <a:p>
            <a:r>
              <a:rPr lang="en-US" dirty="0"/>
              <a:t>Shirts out for BC/CA (not tucked in)</a:t>
            </a:r>
            <a:endParaRPr dirty="0"/>
          </a:p>
        </p:txBody>
      </p:sp>
      <p:sp>
        <p:nvSpPr>
          <p:cNvPr id="260" name="Shape 260"/>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701040" y="4415783"/>
            <a:ext cx="5608320" cy="4183364"/>
          </a:xfrm>
          <a:prstGeom prst="rect">
            <a:avLst/>
          </a:prstGeom>
        </p:spPr>
        <p:txBody>
          <a:bodyPr lIns="91635" tIns="91635" rIns="91635" bIns="91635" anchor="ctr" anchorCtr="0">
            <a:noAutofit/>
          </a:bodyPr>
          <a:lstStyle/>
          <a:p>
            <a:r>
              <a:rPr lang="en-US" dirty="0"/>
              <a:t>Shirts out for BC/CA (not tucked in)</a:t>
            </a:r>
            <a:endParaRPr dirty="0"/>
          </a:p>
        </p:txBody>
      </p:sp>
      <p:sp>
        <p:nvSpPr>
          <p:cNvPr id="260" name="Shape 260"/>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701040" y="4415783"/>
            <a:ext cx="5608320" cy="4183364"/>
          </a:xfrm>
          <a:prstGeom prst="rect">
            <a:avLst/>
          </a:prstGeom>
        </p:spPr>
        <p:txBody>
          <a:bodyPr lIns="91635" tIns="91635" rIns="91635" bIns="91635" anchor="ctr" anchorCtr="0">
            <a:noAutofit/>
          </a:bodyPr>
          <a:lstStyle/>
          <a:p>
            <a:r>
              <a:rPr lang="en-US" dirty="0"/>
              <a:t>Shirts out for BC/CA (not tucked in)</a:t>
            </a:r>
            <a:endParaRPr dirty="0"/>
          </a:p>
        </p:txBody>
      </p:sp>
      <p:sp>
        <p:nvSpPr>
          <p:cNvPr id="260" name="Shape 260"/>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701040" y="4415783"/>
            <a:ext cx="5608320" cy="4183364"/>
          </a:xfrm>
          <a:prstGeom prst="rect">
            <a:avLst/>
          </a:prstGeom>
        </p:spPr>
        <p:txBody>
          <a:bodyPr lIns="91635" tIns="91635" rIns="91635" bIns="91635" anchor="ctr" anchorCtr="0">
            <a:noAutofit/>
          </a:bodyPr>
          <a:lstStyle/>
          <a:p>
            <a:r>
              <a:rPr lang="en-US" dirty="0"/>
              <a:t>Shirts out for BC/CA (not tucked in)</a:t>
            </a:r>
            <a:endParaRPr dirty="0"/>
          </a:p>
        </p:txBody>
      </p:sp>
      <p:sp>
        <p:nvSpPr>
          <p:cNvPr id="260" name="Shape 260"/>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922171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701040" y="4415783"/>
            <a:ext cx="5608320" cy="4183364"/>
          </a:xfrm>
          <a:prstGeom prst="rect">
            <a:avLst/>
          </a:prstGeom>
        </p:spPr>
        <p:txBody>
          <a:bodyPr lIns="91635" tIns="91635" rIns="91635" bIns="91635" anchor="ctr" anchorCtr="0">
            <a:noAutofit/>
          </a:bodyPr>
          <a:lstStyle/>
          <a:p>
            <a:endParaRPr/>
          </a:p>
        </p:txBody>
      </p:sp>
      <p:sp>
        <p:nvSpPr>
          <p:cNvPr id="307" name="Shape 307"/>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701040" y="4415783"/>
            <a:ext cx="5608320" cy="4183364"/>
          </a:xfrm>
          <a:prstGeom prst="rect">
            <a:avLst/>
          </a:prstGeom>
        </p:spPr>
        <p:txBody>
          <a:bodyPr lIns="91635" tIns="91635" rIns="91635" bIns="91635" anchor="ctr" anchorCtr="0">
            <a:noAutofit/>
          </a:bodyPr>
          <a:lstStyle/>
          <a:p>
            <a:endParaRPr/>
          </a:p>
        </p:txBody>
      </p:sp>
      <p:sp>
        <p:nvSpPr>
          <p:cNvPr id="307" name="Shape 307"/>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52735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701040" y="4415783"/>
            <a:ext cx="5608320" cy="4183364"/>
          </a:xfrm>
          <a:prstGeom prst="rect">
            <a:avLst/>
          </a:prstGeom>
        </p:spPr>
        <p:txBody>
          <a:bodyPr lIns="91635" tIns="91635" rIns="91635" bIns="91635" anchor="ctr" anchorCtr="0">
            <a:noAutofit/>
          </a:bodyPr>
          <a:lstStyle/>
          <a:p>
            <a:endParaRPr/>
          </a:p>
        </p:txBody>
      </p:sp>
      <p:sp>
        <p:nvSpPr>
          <p:cNvPr id="178" name="Shape 178"/>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701040" y="4415783"/>
            <a:ext cx="5608320" cy="4183364"/>
          </a:xfrm>
          <a:prstGeom prst="rect">
            <a:avLst/>
          </a:prstGeom>
        </p:spPr>
        <p:txBody>
          <a:bodyPr lIns="91635" tIns="91635" rIns="91635" bIns="91635" anchor="ctr" anchorCtr="0">
            <a:noAutofit/>
          </a:bodyPr>
          <a:lstStyle/>
          <a:p>
            <a:endParaRPr/>
          </a:p>
        </p:txBody>
      </p:sp>
      <p:sp>
        <p:nvSpPr>
          <p:cNvPr id="184" name="Shape 184"/>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701040" y="4415783"/>
            <a:ext cx="5608320" cy="4183364"/>
          </a:xfrm>
          <a:prstGeom prst="rect">
            <a:avLst/>
          </a:prstGeom>
        </p:spPr>
        <p:txBody>
          <a:bodyPr lIns="91635" tIns="91635" rIns="91635" bIns="91635" anchor="ctr" anchorCtr="0">
            <a:noAutofit/>
          </a:bodyPr>
          <a:lstStyle/>
          <a:p>
            <a:endParaRPr/>
          </a:p>
        </p:txBody>
      </p:sp>
      <p:sp>
        <p:nvSpPr>
          <p:cNvPr id="190" name="Shape 190"/>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701040" y="4415783"/>
            <a:ext cx="5608320" cy="4183364"/>
          </a:xfrm>
          <a:prstGeom prst="rect">
            <a:avLst/>
          </a:prstGeom>
        </p:spPr>
        <p:txBody>
          <a:bodyPr lIns="91635" tIns="91635" rIns="91635" bIns="91635" anchor="ctr" anchorCtr="0">
            <a:noAutofit/>
          </a:bodyPr>
          <a:lstStyle/>
          <a:p>
            <a:endParaRPr/>
          </a:p>
        </p:txBody>
      </p:sp>
      <p:sp>
        <p:nvSpPr>
          <p:cNvPr id="196" name="Shape 196"/>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701040" y="4415783"/>
            <a:ext cx="5608320" cy="4183364"/>
          </a:xfrm>
          <a:prstGeom prst="rect">
            <a:avLst/>
          </a:prstGeom>
        </p:spPr>
        <p:txBody>
          <a:bodyPr lIns="91635" tIns="91635" rIns="91635" bIns="91635" anchor="ctr" anchorCtr="0">
            <a:noAutofit/>
          </a:bodyPr>
          <a:lstStyle/>
          <a:p>
            <a:endParaRPr/>
          </a:p>
        </p:txBody>
      </p:sp>
      <p:sp>
        <p:nvSpPr>
          <p:cNvPr id="202" name="Shape 202"/>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701040" y="4415783"/>
            <a:ext cx="5608320" cy="4183364"/>
          </a:xfrm>
          <a:prstGeom prst="rect">
            <a:avLst/>
          </a:prstGeom>
        </p:spPr>
        <p:txBody>
          <a:bodyPr lIns="91635" tIns="91635" rIns="91635" bIns="91635" anchor="ctr" anchorCtr="0">
            <a:noAutofit/>
          </a:bodyPr>
          <a:lstStyle/>
          <a:p>
            <a:endParaRPr/>
          </a:p>
        </p:txBody>
      </p:sp>
      <p:sp>
        <p:nvSpPr>
          <p:cNvPr id="207" name="Shape 207"/>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701040" y="4415783"/>
            <a:ext cx="5608320" cy="4183364"/>
          </a:xfrm>
          <a:prstGeom prst="rect">
            <a:avLst/>
          </a:prstGeom>
        </p:spPr>
        <p:txBody>
          <a:bodyPr lIns="91635" tIns="91635" rIns="91635" bIns="91635" anchor="ctr" anchorCtr="0">
            <a:noAutofit/>
          </a:bodyPr>
          <a:lstStyle/>
          <a:p>
            <a:endParaRPr/>
          </a:p>
        </p:txBody>
      </p:sp>
      <p:sp>
        <p:nvSpPr>
          <p:cNvPr id="266" name="Shape 266"/>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2209800" y="4464028"/>
            <a:ext cx="9144000" cy="1641489"/>
          </a:xfrm>
          <a:prstGeom prst="rect">
            <a:avLst/>
          </a:prstGeom>
          <a:noFill/>
          <a:ln>
            <a:noFill/>
          </a:ln>
        </p:spPr>
        <p:txBody>
          <a:bodyPr lIns="91425" tIns="91425" rIns="91425" bIns="91425" anchor="t" anchorCtr="0"/>
          <a:lstStyle>
            <a:lvl1pPr marL="0" marR="0" indent="0" algn="r" rtl="0">
              <a:lnSpc>
                <a:spcPct val="90000"/>
              </a:lnSpc>
              <a:spcBef>
                <a:spcPts val="0"/>
              </a:spcBef>
              <a:buClr>
                <a:srgbClr val="E2E2E2"/>
              </a:buClr>
              <a:buFont typeface="Cantarel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2" name="Shape 12"/>
          <p:cNvSpPr txBox="1">
            <a:spLocks noGrp="1"/>
          </p:cNvSpPr>
          <p:nvPr>
            <p:ph type="subTitle" idx="1"/>
          </p:nvPr>
        </p:nvSpPr>
        <p:spPr>
          <a:xfrm>
            <a:off x="2209799" y="3694375"/>
            <a:ext cx="9144000" cy="754025"/>
          </a:xfrm>
          <a:prstGeom prst="rect">
            <a:avLst/>
          </a:prstGeom>
          <a:noFill/>
          <a:ln>
            <a:noFill/>
          </a:ln>
        </p:spPr>
        <p:txBody>
          <a:bodyPr lIns="91425" tIns="91425" rIns="91425" bIns="91425" anchor="b" anchorCtr="0"/>
          <a:lstStyle>
            <a:lvl1pPr marL="0" marR="0" indent="0" algn="r" rtl="0">
              <a:lnSpc>
                <a:spcPct val="90000"/>
              </a:lnSpc>
              <a:spcBef>
                <a:spcPts val="1000"/>
              </a:spcBef>
              <a:buClr>
                <a:schemeClr val="lt2"/>
              </a:buClr>
              <a:buFont typeface="Cantarell"/>
              <a:buNone/>
              <a:defRPr/>
            </a:lvl1pPr>
            <a:lvl2pPr marL="457200" marR="0" indent="0" algn="ctr" rtl="0">
              <a:lnSpc>
                <a:spcPct val="90000"/>
              </a:lnSpc>
              <a:spcBef>
                <a:spcPts val="500"/>
              </a:spcBef>
              <a:buClr>
                <a:srgbClr val="EDEDED"/>
              </a:buClr>
              <a:buFont typeface="Cantarell"/>
              <a:buNone/>
              <a:defRPr/>
            </a:lvl2pPr>
            <a:lvl3pPr marL="914400" marR="0" indent="0" algn="ctr" rtl="0">
              <a:lnSpc>
                <a:spcPct val="90000"/>
              </a:lnSpc>
              <a:spcBef>
                <a:spcPts val="500"/>
              </a:spcBef>
              <a:buClr>
                <a:srgbClr val="EDEDED"/>
              </a:buClr>
              <a:buFont typeface="Cantarell"/>
              <a:buNone/>
              <a:defRPr/>
            </a:lvl3pPr>
            <a:lvl4pPr marL="1371600" marR="0" indent="0" algn="ctr" rtl="0">
              <a:lnSpc>
                <a:spcPct val="90000"/>
              </a:lnSpc>
              <a:spcBef>
                <a:spcPts val="500"/>
              </a:spcBef>
              <a:buClr>
                <a:srgbClr val="EDEDED"/>
              </a:buClr>
              <a:buFont typeface="Cantarell"/>
              <a:buNone/>
              <a:defRPr/>
            </a:lvl4pPr>
            <a:lvl5pPr marL="1828800" marR="0" indent="0" algn="ctr" rtl="0">
              <a:lnSpc>
                <a:spcPct val="90000"/>
              </a:lnSpc>
              <a:spcBef>
                <a:spcPts val="500"/>
              </a:spcBef>
              <a:buClr>
                <a:srgbClr val="EDEDED"/>
              </a:buClr>
              <a:buFont typeface="Cantarell"/>
              <a:buNone/>
              <a:defRPr/>
            </a:lvl5pPr>
            <a:lvl6pPr marL="2286000" marR="0" indent="0" algn="ctr" rtl="0">
              <a:lnSpc>
                <a:spcPct val="90000"/>
              </a:lnSpc>
              <a:spcBef>
                <a:spcPts val="500"/>
              </a:spcBef>
              <a:buClr>
                <a:schemeClr val="lt1"/>
              </a:buClr>
              <a:buFont typeface="Cantarell"/>
              <a:buNone/>
              <a:defRPr/>
            </a:lvl6pPr>
            <a:lvl7pPr marL="2743200" marR="0" indent="0" algn="ctr" rtl="0">
              <a:lnSpc>
                <a:spcPct val="90000"/>
              </a:lnSpc>
              <a:spcBef>
                <a:spcPts val="500"/>
              </a:spcBef>
              <a:buClr>
                <a:schemeClr val="lt1"/>
              </a:buClr>
              <a:buFont typeface="Cantarell"/>
              <a:buNone/>
              <a:defRPr/>
            </a:lvl7pPr>
            <a:lvl8pPr marL="3200400" marR="0" indent="0" algn="ctr" rtl="0">
              <a:lnSpc>
                <a:spcPct val="90000"/>
              </a:lnSpc>
              <a:spcBef>
                <a:spcPts val="500"/>
              </a:spcBef>
              <a:buClr>
                <a:schemeClr val="lt1"/>
              </a:buClr>
              <a:buFont typeface="Cantarell"/>
              <a:buNone/>
              <a:defRPr/>
            </a:lvl8pPr>
            <a:lvl9pPr marL="3657600" marR="0" indent="0" algn="ctr" rtl="0">
              <a:lnSpc>
                <a:spcPct val="90000"/>
              </a:lnSpc>
              <a:spcBef>
                <a:spcPts val="500"/>
              </a:spcBef>
              <a:buClr>
                <a:schemeClr val="lt1"/>
              </a:buClr>
              <a:buFont typeface="Cantarell"/>
              <a:buNone/>
              <a:defRPr/>
            </a:lvl9pPr>
          </a:lstStyle>
          <a:p>
            <a:endParaRPr/>
          </a:p>
        </p:txBody>
      </p:sp>
      <p:sp>
        <p:nvSpPr>
          <p:cNvPr id="13" name="Shape 1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 name="Shape 1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 name="Shape 15"/>
          <p:cNvSpPr txBox="1">
            <a:spLocks noGrp="1"/>
          </p:cNvSpPr>
          <p:nvPr>
            <p:ph type="sldNum" idx="12"/>
          </p:nvPr>
        </p:nvSpPr>
        <p:spPr>
          <a:xfrm>
            <a:off x="8610600" y="6356350"/>
            <a:ext cx="2743199" cy="365125"/>
          </a:xfrm>
          <a:prstGeom prst="rect">
            <a:avLst/>
          </a:prstGeom>
          <a:noFill/>
          <a:ln>
            <a:noFill/>
          </a:ln>
        </p:spPr>
        <p:txBody>
          <a:bodyPr lIns="91425" tIns="91425" rIns="91425" bIns="91425" anchor="ctr" anchorCtr="0">
            <a:noAutofit/>
          </a:bodyPr>
          <a:lstStyle/>
          <a:p>
            <a:pPr marL="0" marR="0" lvl="0" indent="-88900" algn="r" rtl="0">
              <a:spcBef>
                <a:spcPts val="0"/>
              </a:spcBef>
              <a:buClr>
                <a:srgbClr val="000000"/>
              </a:buClr>
              <a:buFont typeface="Arial"/>
              <a:buChar char="●"/>
            </a:pPr>
            <a:endParaRPr/>
          </a:p>
          <a:p>
            <a:pPr marL="457200" marR="0" lvl="1" indent="-88900" algn="l" rtl="0">
              <a:spcBef>
                <a:spcPts val="0"/>
              </a:spcBef>
              <a:buClr>
                <a:srgbClr val="000000"/>
              </a:buClr>
              <a:buFont typeface="Courier New"/>
              <a:buChar char="o"/>
            </a:pPr>
            <a:endParaRPr/>
          </a:p>
          <a:p>
            <a:pPr marL="914400" marR="0" lvl="2" indent="-88900" algn="l" rtl="0">
              <a:spcBef>
                <a:spcPts val="0"/>
              </a:spcBef>
              <a:buClr>
                <a:srgbClr val="000000"/>
              </a:buClr>
              <a:buFont typeface="Wingdings"/>
              <a:buChar char="§"/>
            </a:pPr>
            <a:endParaRPr/>
          </a:p>
          <a:p>
            <a:pPr marL="1371600" marR="0" lvl="3" indent="-88900" algn="l" rtl="0">
              <a:spcBef>
                <a:spcPts val="0"/>
              </a:spcBef>
              <a:buClr>
                <a:srgbClr val="000000"/>
              </a:buClr>
              <a:buFont typeface="Arial"/>
              <a:buChar char="●"/>
            </a:pPr>
            <a:endParaRPr/>
          </a:p>
          <a:p>
            <a:pPr marL="1828800" marR="0" lvl="4" indent="-88900" algn="l" rtl="0">
              <a:spcBef>
                <a:spcPts val="0"/>
              </a:spcBef>
              <a:buClr>
                <a:srgbClr val="000000"/>
              </a:buClr>
              <a:buFont typeface="Courier New"/>
              <a:buChar char="o"/>
            </a:pPr>
            <a:endParaRPr/>
          </a:p>
          <a:p>
            <a:pPr marL="2286000" marR="0" lvl="5" indent="-88900" algn="l" rtl="0">
              <a:spcBef>
                <a:spcPts val="0"/>
              </a:spcBef>
              <a:buClr>
                <a:srgbClr val="000000"/>
              </a:buClr>
              <a:buFont typeface="Wingdings"/>
              <a:buChar char="§"/>
            </a:pPr>
            <a:endParaRPr/>
          </a:p>
          <a:p>
            <a:pPr marL="2743200" marR="0" lvl="6" indent="-88900" algn="l" rtl="0">
              <a:spcBef>
                <a:spcPts val="0"/>
              </a:spcBef>
              <a:buClr>
                <a:srgbClr val="000000"/>
              </a:buClr>
              <a:buFont typeface="Arial"/>
              <a:buChar char="●"/>
            </a:pPr>
            <a:endParaRPr/>
          </a:p>
          <a:p>
            <a:pPr marL="3200400" marR="0" lvl="7" indent="-88900" algn="l" rtl="0">
              <a:spcBef>
                <a:spcPts val="0"/>
              </a:spcBef>
              <a:buClr>
                <a:srgbClr val="000000"/>
              </a:buClr>
              <a:buFont typeface="Courier New"/>
              <a:buChar char="o"/>
            </a:pPr>
            <a:endParaRPr/>
          </a:p>
          <a:p>
            <a:pPr marL="3657600" marR="0" lvl="8" indent="-88900" algn="l" rtl="0">
              <a:spcBef>
                <a:spcPts val="0"/>
              </a:spcBef>
              <a:buClr>
                <a:srgbClr val="000000"/>
              </a:buClr>
              <a:buFont typeface="Wingdings"/>
              <a:buChar char="§"/>
            </a:pPr>
            <a:endParaRPr/>
          </a:p>
        </p:txBody>
      </p:sp>
      <p:pic>
        <p:nvPicPr>
          <p:cNvPr id="16" name="Shape 16"/>
          <p:cNvPicPr preferRelativeResize="0"/>
          <p:nvPr/>
        </p:nvPicPr>
        <p:blipFill rotWithShape="1">
          <a:blip r:embed="rId2">
            <a:alphaModFix/>
          </a:blip>
          <a:srcRect/>
          <a:stretch/>
        </p:blipFill>
        <p:spPr>
          <a:xfrm>
            <a:off x="2209799" y="3443542"/>
            <a:ext cx="1934432" cy="88625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839787" y="365125"/>
            <a:ext cx="10515599" cy="3534343"/>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6" name="Shape 86"/>
          <p:cNvSpPr txBox="1">
            <a:spLocks noGrp="1"/>
          </p:cNvSpPr>
          <p:nvPr>
            <p:ph type="body" idx="1"/>
          </p:nvPr>
        </p:nvSpPr>
        <p:spPr>
          <a:xfrm>
            <a:off x="839787" y="4489398"/>
            <a:ext cx="10514011" cy="1501826"/>
          </a:xfrm>
          <a:prstGeom prst="rect">
            <a:avLst/>
          </a:prstGeom>
          <a:noFill/>
          <a:ln>
            <a:noFill/>
          </a:ln>
        </p:spPr>
        <p:txBody>
          <a:bodyPr lIns="91425" tIns="91425" rIns="91425" bIns="91425" anchor="ctr" anchorCtr="0"/>
          <a:lstStyle>
            <a:lvl1pPr marL="0" indent="0" rtl="0">
              <a:spcBef>
                <a:spcPts val="0"/>
              </a:spcBef>
              <a:buFont typeface="Cantarell"/>
              <a:buNone/>
              <a:defRPr/>
            </a:lvl1pPr>
            <a:lvl2pPr marL="457200" indent="0" rtl="0">
              <a:spcBef>
                <a:spcPts val="0"/>
              </a:spcBef>
              <a:buFont typeface="Cantarell"/>
              <a:buNone/>
              <a:defRPr/>
            </a:lvl2pPr>
            <a:lvl3pPr marL="914400" indent="0" rtl="0">
              <a:spcBef>
                <a:spcPts val="0"/>
              </a:spcBef>
              <a:buFont typeface="Cantarell"/>
              <a:buNone/>
              <a:defRPr/>
            </a:lvl3pPr>
            <a:lvl4pPr marL="1371600" indent="0" rtl="0">
              <a:spcBef>
                <a:spcPts val="0"/>
              </a:spcBef>
              <a:buFont typeface="Cantarell"/>
              <a:buNone/>
              <a:defRPr/>
            </a:lvl4pPr>
            <a:lvl5pPr marL="1828800" indent="0" rtl="0">
              <a:spcBef>
                <a:spcPts val="0"/>
              </a:spcBef>
              <a:buFont typeface="Cantarell"/>
              <a:buNone/>
              <a:defRPr/>
            </a:lvl5pPr>
            <a:lvl6pPr marL="2286000" indent="0" rtl="0">
              <a:spcBef>
                <a:spcPts val="0"/>
              </a:spcBef>
              <a:buFont typeface="Cantarell"/>
              <a:buNone/>
              <a:defRPr/>
            </a:lvl6pPr>
            <a:lvl7pPr marL="2743200" indent="0" rtl="0">
              <a:spcBef>
                <a:spcPts val="0"/>
              </a:spcBef>
              <a:buFont typeface="Cantarell"/>
              <a:buNone/>
              <a:defRPr/>
            </a:lvl7pPr>
            <a:lvl8pPr marL="3200400" indent="0" rtl="0">
              <a:spcBef>
                <a:spcPts val="0"/>
              </a:spcBef>
              <a:buFont typeface="Cantarell"/>
              <a:buNone/>
              <a:defRPr/>
            </a:lvl8pPr>
            <a:lvl9pPr marL="3657600" indent="0" rtl="0">
              <a:spcBef>
                <a:spcPts val="0"/>
              </a:spcBef>
              <a:buFont typeface="Cantarell"/>
              <a:buNone/>
              <a:defRPr/>
            </a:lvl9pPr>
          </a:lstStyle>
          <a:p>
            <a:endParaRPr/>
          </a:p>
        </p:txBody>
      </p:sp>
      <p:sp>
        <p:nvSpPr>
          <p:cNvPr id="87" name="Shape 8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8" name="Shape 8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9" name="Shape 89"/>
          <p:cNvSpPr txBox="1">
            <a:spLocks noGrp="1"/>
          </p:cNvSpPr>
          <p:nvPr>
            <p:ph type="sldNum" idx="12"/>
          </p:nvPr>
        </p:nvSpPr>
        <p:spPr>
          <a:xfrm>
            <a:off x="8610600" y="6356350"/>
            <a:ext cx="2743199" cy="365125"/>
          </a:xfrm>
          <a:prstGeom prst="rect">
            <a:avLst/>
          </a:prstGeom>
          <a:noFill/>
          <a:ln>
            <a:noFill/>
          </a:ln>
        </p:spPr>
        <p:txBody>
          <a:bodyPr lIns="91425" tIns="91425" rIns="91425" bIns="91425" anchor="ctr" anchorCtr="0">
            <a:noAutofit/>
          </a:bodyPr>
          <a:lstStyle/>
          <a:p>
            <a:pPr marL="0" marR="0" lvl="0" indent="-88900" algn="r" rtl="0">
              <a:spcBef>
                <a:spcPts val="0"/>
              </a:spcBef>
              <a:buClr>
                <a:srgbClr val="000000"/>
              </a:buClr>
              <a:buFont typeface="Arial"/>
              <a:buChar char="●"/>
            </a:pPr>
            <a:endParaRPr/>
          </a:p>
          <a:p>
            <a:pPr marL="457200" marR="0" lvl="1" indent="-88900" algn="l" rtl="0">
              <a:spcBef>
                <a:spcPts val="0"/>
              </a:spcBef>
              <a:buClr>
                <a:srgbClr val="000000"/>
              </a:buClr>
              <a:buFont typeface="Courier New"/>
              <a:buChar char="o"/>
            </a:pPr>
            <a:endParaRPr/>
          </a:p>
          <a:p>
            <a:pPr marL="914400" marR="0" lvl="2" indent="-88900" algn="l" rtl="0">
              <a:spcBef>
                <a:spcPts val="0"/>
              </a:spcBef>
              <a:buClr>
                <a:srgbClr val="000000"/>
              </a:buClr>
              <a:buFont typeface="Wingdings"/>
              <a:buChar char="§"/>
            </a:pPr>
            <a:endParaRPr/>
          </a:p>
          <a:p>
            <a:pPr marL="1371600" marR="0" lvl="3" indent="-88900" algn="l" rtl="0">
              <a:spcBef>
                <a:spcPts val="0"/>
              </a:spcBef>
              <a:buClr>
                <a:srgbClr val="000000"/>
              </a:buClr>
              <a:buFont typeface="Arial"/>
              <a:buChar char="●"/>
            </a:pPr>
            <a:endParaRPr/>
          </a:p>
          <a:p>
            <a:pPr marL="1828800" marR="0" lvl="4" indent="-88900" algn="l" rtl="0">
              <a:spcBef>
                <a:spcPts val="0"/>
              </a:spcBef>
              <a:buClr>
                <a:srgbClr val="000000"/>
              </a:buClr>
              <a:buFont typeface="Courier New"/>
              <a:buChar char="o"/>
            </a:pPr>
            <a:endParaRPr/>
          </a:p>
          <a:p>
            <a:pPr marL="2286000" marR="0" lvl="5" indent="-88900" algn="l" rtl="0">
              <a:spcBef>
                <a:spcPts val="0"/>
              </a:spcBef>
              <a:buClr>
                <a:srgbClr val="000000"/>
              </a:buClr>
              <a:buFont typeface="Wingdings"/>
              <a:buChar char="§"/>
            </a:pPr>
            <a:endParaRPr/>
          </a:p>
          <a:p>
            <a:pPr marL="2743200" marR="0" lvl="6" indent="-88900" algn="l" rtl="0">
              <a:spcBef>
                <a:spcPts val="0"/>
              </a:spcBef>
              <a:buClr>
                <a:srgbClr val="000000"/>
              </a:buClr>
              <a:buFont typeface="Arial"/>
              <a:buChar char="●"/>
            </a:pPr>
            <a:endParaRPr/>
          </a:p>
          <a:p>
            <a:pPr marL="3200400" marR="0" lvl="7" indent="-88900" algn="l" rtl="0">
              <a:spcBef>
                <a:spcPts val="0"/>
              </a:spcBef>
              <a:buClr>
                <a:srgbClr val="000000"/>
              </a:buClr>
              <a:buFont typeface="Courier New"/>
              <a:buChar char="o"/>
            </a:pPr>
            <a:endParaRPr/>
          </a:p>
          <a:p>
            <a:pPr marL="3657600" marR="0" lvl="8" indent="-88900" algn="l" rtl="0">
              <a:spcBef>
                <a:spcPts val="0"/>
              </a:spcBef>
              <a:buClr>
                <a:srgbClr val="000000"/>
              </a:buClr>
              <a:buFont typeface="Wingdings"/>
              <a:buChar char="§"/>
            </a:pPr>
            <a:endParaRPr/>
          </a:p>
        </p:txBody>
      </p:sp>
      <p:pic>
        <p:nvPicPr>
          <p:cNvPr id="90" name="Shape 90"/>
          <p:cNvPicPr preferRelativeResize="0"/>
          <p:nvPr/>
        </p:nvPicPr>
        <p:blipFill rotWithShape="1">
          <a:blip r:embed="rId2">
            <a:alphaModFix/>
          </a:blip>
          <a:srcRect/>
          <a:stretch/>
        </p:blipFill>
        <p:spPr>
          <a:xfrm>
            <a:off x="10178453" y="5486289"/>
            <a:ext cx="1802053" cy="82561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1446212" y="365125"/>
            <a:ext cx="9302752" cy="2992903"/>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3" name="Shape 93"/>
          <p:cNvSpPr txBox="1">
            <a:spLocks noGrp="1"/>
          </p:cNvSpPr>
          <p:nvPr>
            <p:ph type="body" idx="1"/>
          </p:nvPr>
        </p:nvSpPr>
        <p:spPr>
          <a:xfrm>
            <a:off x="1720643" y="3365557"/>
            <a:ext cx="8752299" cy="548967"/>
          </a:xfrm>
          <a:prstGeom prst="rect">
            <a:avLst/>
          </a:prstGeom>
          <a:noFill/>
          <a:ln>
            <a:noFill/>
          </a:ln>
        </p:spPr>
        <p:txBody>
          <a:bodyPr lIns="91425" tIns="91425" rIns="91425" bIns="91425" anchor="t" anchorCtr="0"/>
          <a:lstStyle>
            <a:lvl1pPr marL="0" indent="0" rtl="0">
              <a:spcBef>
                <a:spcPts val="0"/>
              </a:spcBef>
              <a:buFont typeface="Cantarell"/>
              <a:buNone/>
              <a:defRPr/>
            </a:lvl1pPr>
            <a:lvl2pPr marL="457200" indent="0" rtl="0">
              <a:spcBef>
                <a:spcPts val="0"/>
              </a:spcBef>
              <a:buFont typeface="Cantarell"/>
              <a:buNone/>
              <a:defRPr/>
            </a:lvl2pPr>
            <a:lvl3pPr marL="914400" indent="0" rtl="0">
              <a:spcBef>
                <a:spcPts val="0"/>
              </a:spcBef>
              <a:buFont typeface="Cantarell"/>
              <a:buNone/>
              <a:defRPr/>
            </a:lvl3pPr>
            <a:lvl4pPr marL="1371600" indent="0" rtl="0">
              <a:spcBef>
                <a:spcPts val="0"/>
              </a:spcBef>
              <a:buFont typeface="Cantarell"/>
              <a:buNone/>
              <a:defRPr/>
            </a:lvl4pPr>
            <a:lvl5pPr marL="1828800" indent="0" rtl="0">
              <a:spcBef>
                <a:spcPts val="0"/>
              </a:spcBef>
              <a:buFont typeface="Cantarell"/>
              <a:buNone/>
              <a:defRPr/>
            </a:lvl5pPr>
            <a:lvl6pPr marL="2286000" indent="0" rtl="0">
              <a:spcBef>
                <a:spcPts val="0"/>
              </a:spcBef>
              <a:buFont typeface="Cantarell"/>
              <a:buNone/>
              <a:defRPr/>
            </a:lvl6pPr>
            <a:lvl7pPr marL="2743200" indent="0" rtl="0">
              <a:spcBef>
                <a:spcPts val="0"/>
              </a:spcBef>
              <a:buFont typeface="Cantarell"/>
              <a:buNone/>
              <a:defRPr/>
            </a:lvl7pPr>
            <a:lvl8pPr marL="3200400" indent="0" rtl="0">
              <a:spcBef>
                <a:spcPts val="0"/>
              </a:spcBef>
              <a:buFont typeface="Cantarell"/>
              <a:buNone/>
              <a:defRPr/>
            </a:lvl8pPr>
            <a:lvl9pPr marL="3657600" indent="0" rtl="0">
              <a:spcBef>
                <a:spcPts val="0"/>
              </a:spcBef>
              <a:buFont typeface="Cantarell"/>
              <a:buNone/>
              <a:defRPr/>
            </a:lvl9pPr>
          </a:lstStyle>
          <a:p>
            <a:endParaRPr/>
          </a:p>
        </p:txBody>
      </p:sp>
      <p:sp>
        <p:nvSpPr>
          <p:cNvPr id="94" name="Shape 94"/>
          <p:cNvSpPr txBox="1">
            <a:spLocks noGrp="1"/>
          </p:cNvSpPr>
          <p:nvPr>
            <p:ph type="body" idx="2"/>
          </p:nvPr>
        </p:nvSpPr>
        <p:spPr>
          <a:xfrm>
            <a:off x="838200" y="4501728"/>
            <a:ext cx="10512423" cy="1489496"/>
          </a:xfrm>
          <a:prstGeom prst="rect">
            <a:avLst/>
          </a:prstGeom>
          <a:noFill/>
          <a:ln>
            <a:noFill/>
          </a:ln>
        </p:spPr>
        <p:txBody>
          <a:bodyPr lIns="91425" tIns="91425" rIns="91425" bIns="91425" anchor="ctr" anchorCtr="0"/>
          <a:lstStyle>
            <a:lvl1pPr marL="0" indent="0" rtl="0">
              <a:spcBef>
                <a:spcPts val="0"/>
              </a:spcBef>
              <a:buFont typeface="Cantarell"/>
              <a:buNone/>
              <a:defRPr/>
            </a:lvl1pPr>
            <a:lvl2pPr marL="457200" indent="0" rtl="0">
              <a:spcBef>
                <a:spcPts val="0"/>
              </a:spcBef>
              <a:buFont typeface="Cantarell"/>
              <a:buNone/>
              <a:defRPr/>
            </a:lvl2pPr>
            <a:lvl3pPr marL="914400" indent="0" rtl="0">
              <a:spcBef>
                <a:spcPts val="0"/>
              </a:spcBef>
              <a:buFont typeface="Cantarell"/>
              <a:buNone/>
              <a:defRPr/>
            </a:lvl3pPr>
            <a:lvl4pPr marL="1371600" indent="0" rtl="0">
              <a:spcBef>
                <a:spcPts val="0"/>
              </a:spcBef>
              <a:buFont typeface="Cantarell"/>
              <a:buNone/>
              <a:defRPr/>
            </a:lvl4pPr>
            <a:lvl5pPr marL="1828800" indent="0" rtl="0">
              <a:spcBef>
                <a:spcPts val="0"/>
              </a:spcBef>
              <a:buFont typeface="Cantarell"/>
              <a:buNone/>
              <a:defRPr/>
            </a:lvl5pPr>
            <a:lvl6pPr marL="2286000" indent="0" rtl="0">
              <a:spcBef>
                <a:spcPts val="0"/>
              </a:spcBef>
              <a:buFont typeface="Cantarell"/>
              <a:buNone/>
              <a:defRPr/>
            </a:lvl6pPr>
            <a:lvl7pPr marL="2743200" indent="0" rtl="0">
              <a:spcBef>
                <a:spcPts val="0"/>
              </a:spcBef>
              <a:buFont typeface="Cantarell"/>
              <a:buNone/>
              <a:defRPr/>
            </a:lvl7pPr>
            <a:lvl8pPr marL="3200400" indent="0" rtl="0">
              <a:spcBef>
                <a:spcPts val="0"/>
              </a:spcBef>
              <a:buFont typeface="Cantarell"/>
              <a:buNone/>
              <a:defRPr/>
            </a:lvl8pPr>
            <a:lvl9pPr marL="3657600" indent="0" rtl="0">
              <a:spcBef>
                <a:spcPts val="0"/>
              </a:spcBef>
              <a:buFont typeface="Cantarell"/>
              <a:buNone/>
              <a:defRPr/>
            </a:lvl9pPr>
          </a:lstStyle>
          <a:p>
            <a:endParaRPr/>
          </a:p>
        </p:txBody>
      </p:sp>
      <p:sp>
        <p:nvSpPr>
          <p:cNvPr id="95" name="Shape 9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6" name="Shape 9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7" name="Shape 97"/>
          <p:cNvSpPr txBox="1">
            <a:spLocks noGrp="1"/>
          </p:cNvSpPr>
          <p:nvPr>
            <p:ph type="sldNum" idx="12"/>
          </p:nvPr>
        </p:nvSpPr>
        <p:spPr>
          <a:xfrm>
            <a:off x="8610600" y="6356350"/>
            <a:ext cx="2743199" cy="365125"/>
          </a:xfrm>
          <a:prstGeom prst="rect">
            <a:avLst/>
          </a:prstGeom>
          <a:noFill/>
          <a:ln>
            <a:noFill/>
          </a:ln>
        </p:spPr>
        <p:txBody>
          <a:bodyPr lIns="91425" tIns="91425" rIns="91425" bIns="91425" anchor="ctr" anchorCtr="0">
            <a:noAutofit/>
          </a:bodyPr>
          <a:lstStyle/>
          <a:p>
            <a:pPr marL="0" marR="0" lvl="0" indent="-88900" algn="r" rtl="0">
              <a:spcBef>
                <a:spcPts val="0"/>
              </a:spcBef>
              <a:buClr>
                <a:srgbClr val="000000"/>
              </a:buClr>
              <a:buFont typeface="Arial"/>
              <a:buChar char="●"/>
            </a:pPr>
            <a:endParaRPr/>
          </a:p>
          <a:p>
            <a:pPr marL="457200" marR="0" lvl="1" indent="-88900" algn="l" rtl="0">
              <a:spcBef>
                <a:spcPts val="0"/>
              </a:spcBef>
              <a:buClr>
                <a:srgbClr val="000000"/>
              </a:buClr>
              <a:buFont typeface="Courier New"/>
              <a:buChar char="o"/>
            </a:pPr>
            <a:endParaRPr/>
          </a:p>
          <a:p>
            <a:pPr marL="914400" marR="0" lvl="2" indent="-88900" algn="l" rtl="0">
              <a:spcBef>
                <a:spcPts val="0"/>
              </a:spcBef>
              <a:buClr>
                <a:srgbClr val="000000"/>
              </a:buClr>
              <a:buFont typeface="Wingdings"/>
              <a:buChar char="§"/>
            </a:pPr>
            <a:endParaRPr/>
          </a:p>
          <a:p>
            <a:pPr marL="1371600" marR="0" lvl="3" indent="-88900" algn="l" rtl="0">
              <a:spcBef>
                <a:spcPts val="0"/>
              </a:spcBef>
              <a:buClr>
                <a:srgbClr val="000000"/>
              </a:buClr>
              <a:buFont typeface="Arial"/>
              <a:buChar char="●"/>
            </a:pPr>
            <a:endParaRPr/>
          </a:p>
          <a:p>
            <a:pPr marL="1828800" marR="0" lvl="4" indent="-88900" algn="l" rtl="0">
              <a:spcBef>
                <a:spcPts val="0"/>
              </a:spcBef>
              <a:buClr>
                <a:srgbClr val="000000"/>
              </a:buClr>
              <a:buFont typeface="Courier New"/>
              <a:buChar char="o"/>
            </a:pPr>
            <a:endParaRPr/>
          </a:p>
          <a:p>
            <a:pPr marL="2286000" marR="0" lvl="5" indent="-88900" algn="l" rtl="0">
              <a:spcBef>
                <a:spcPts val="0"/>
              </a:spcBef>
              <a:buClr>
                <a:srgbClr val="000000"/>
              </a:buClr>
              <a:buFont typeface="Wingdings"/>
              <a:buChar char="§"/>
            </a:pPr>
            <a:endParaRPr/>
          </a:p>
          <a:p>
            <a:pPr marL="2743200" marR="0" lvl="6" indent="-88900" algn="l" rtl="0">
              <a:spcBef>
                <a:spcPts val="0"/>
              </a:spcBef>
              <a:buClr>
                <a:srgbClr val="000000"/>
              </a:buClr>
              <a:buFont typeface="Arial"/>
              <a:buChar char="●"/>
            </a:pPr>
            <a:endParaRPr/>
          </a:p>
          <a:p>
            <a:pPr marL="3200400" marR="0" lvl="7" indent="-88900" algn="l" rtl="0">
              <a:spcBef>
                <a:spcPts val="0"/>
              </a:spcBef>
              <a:buClr>
                <a:srgbClr val="000000"/>
              </a:buClr>
              <a:buFont typeface="Courier New"/>
              <a:buChar char="o"/>
            </a:pPr>
            <a:endParaRPr/>
          </a:p>
          <a:p>
            <a:pPr marL="3657600" marR="0" lvl="8" indent="-88900" algn="l" rtl="0">
              <a:spcBef>
                <a:spcPts val="0"/>
              </a:spcBef>
              <a:buClr>
                <a:srgbClr val="000000"/>
              </a:buClr>
              <a:buFont typeface="Wingdings"/>
              <a:buChar char="§"/>
            </a:pPr>
            <a:endParaRPr/>
          </a:p>
        </p:txBody>
      </p:sp>
      <p:sp>
        <p:nvSpPr>
          <p:cNvPr id="98" name="Shape 98"/>
          <p:cNvSpPr txBox="1"/>
          <p:nvPr/>
        </p:nvSpPr>
        <p:spPr>
          <a:xfrm>
            <a:off x="1111044" y="786824"/>
            <a:ext cx="609599" cy="584776"/>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antarell"/>
              <a:buNone/>
            </a:pPr>
            <a:r>
              <a:rPr lang="en-US" sz="8000" b="0" i="0" u="none" strike="noStrike" cap="none" baseline="0">
                <a:solidFill>
                  <a:schemeClr val="lt1"/>
                </a:solidFill>
                <a:latin typeface="Cantarell"/>
                <a:ea typeface="Cantarell"/>
                <a:cs typeface="Cantarell"/>
                <a:sym typeface="Cantarell"/>
              </a:rPr>
              <a:t>“</a:t>
            </a:r>
          </a:p>
        </p:txBody>
      </p:sp>
      <p:sp>
        <p:nvSpPr>
          <p:cNvPr id="99" name="Shape 99"/>
          <p:cNvSpPr txBox="1"/>
          <p:nvPr/>
        </p:nvSpPr>
        <p:spPr>
          <a:xfrm>
            <a:off x="10437811" y="2743200"/>
            <a:ext cx="609599" cy="584776"/>
          </a:xfrm>
          <a:prstGeom prst="rect">
            <a:avLst/>
          </a:prstGeom>
          <a:noFill/>
          <a:ln>
            <a:noFill/>
          </a:ln>
        </p:spPr>
        <p:txBody>
          <a:bodyPr lIns="91425" tIns="45700" rIns="91425" bIns="45700" anchor="ctr" anchorCtr="0">
            <a:noAutofit/>
          </a:bodyPr>
          <a:lstStyle/>
          <a:p>
            <a:pPr marL="0" marR="0" lvl="0" indent="0" algn="r" rtl="0">
              <a:spcBef>
                <a:spcPts val="0"/>
              </a:spcBef>
              <a:buClr>
                <a:schemeClr val="lt1"/>
              </a:buClr>
              <a:buSzPct val="25000"/>
              <a:buFont typeface="Cantarell"/>
              <a:buNone/>
            </a:pPr>
            <a:r>
              <a:rPr lang="en-US" sz="8000" b="0" i="0" u="none" strike="noStrike" cap="none" baseline="0">
                <a:solidFill>
                  <a:schemeClr val="lt1"/>
                </a:solidFill>
                <a:latin typeface="Cantarell"/>
                <a:ea typeface="Cantarell"/>
                <a:cs typeface="Cantarell"/>
                <a:sym typeface="Cantarell"/>
              </a:rPr>
              <a:t>”</a:t>
            </a:r>
          </a:p>
        </p:txBody>
      </p:sp>
      <p:pic>
        <p:nvPicPr>
          <p:cNvPr id="100" name="Shape 100"/>
          <p:cNvPicPr preferRelativeResize="0"/>
          <p:nvPr/>
        </p:nvPicPr>
        <p:blipFill rotWithShape="1">
          <a:blip r:embed="rId2">
            <a:alphaModFix/>
          </a:blip>
          <a:srcRect/>
          <a:stretch/>
        </p:blipFill>
        <p:spPr>
          <a:xfrm>
            <a:off x="10178453" y="5486289"/>
            <a:ext cx="1802053" cy="82561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Name Car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839787" y="2326966"/>
            <a:ext cx="10515599" cy="2511834"/>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3" name="Shape 103"/>
          <p:cNvSpPr txBox="1">
            <a:spLocks noGrp="1"/>
          </p:cNvSpPr>
          <p:nvPr>
            <p:ph type="body" idx="1"/>
          </p:nvPr>
        </p:nvSpPr>
        <p:spPr>
          <a:xfrm>
            <a:off x="839787" y="4850580"/>
            <a:ext cx="10514011" cy="1140643"/>
          </a:xfrm>
          <a:prstGeom prst="rect">
            <a:avLst/>
          </a:prstGeom>
          <a:noFill/>
          <a:ln>
            <a:noFill/>
          </a:ln>
        </p:spPr>
        <p:txBody>
          <a:bodyPr lIns="91425" tIns="91425" rIns="91425" bIns="91425" anchor="t" anchorCtr="0"/>
          <a:lstStyle>
            <a:lvl1pPr marL="0" indent="0" rtl="0">
              <a:spcBef>
                <a:spcPts val="0"/>
              </a:spcBef>
              <a:buFont typeface="Cantarell"/>
              <a:buNone/>
              <a:defRPr/>
            </a:lvl1pPr>
            <a:lvl2pPr marL="457200" indent="0" rtl="0">
              <a:spcBef>
                <a:spcPts val="0"/>
              </a:spcBef>
              <a:buFont typeface="Cantarell"/>
              <a:buNone/>
              <a:defRPr/>
            </a:lvl2pPr>
            <a:lvl3pPr marL="914400" indent="0" rtl="0">
              <a:spcBef>
                <a:spcPts val="0"/>
              </a:spcBef>
              <a:buFont typeface="Cantarell"/>
              <a:buNone/>
              <a:defRPr/>
            </a:lvl3pPr>
            <a:lvl4pPr marL="1371600" indent="0" rtl="0">
              <a:spcBef>
                <a:spcPts val="0"/>
              </a:spcBef>
              <a:buFont typeface="Cantarell"/>
              <a:buNone/>
              <a:defRPr/>
            </a:lvl4pPr>
            <a:lvl5pPr marL="1828800" indent="0" rtl="0">
              <a:spcBef>
                <a:spcPts val="0"/>
              </a:spcBef>
              <a:buFont typeface="Cantarell"/>
              <a:buNone/>
              <a:defRPr/>
            </a:lvl5pPr>
            <a:lvl6pPr marL="2286000" indent="0" rtl="0">
              <a:spcBef>
                <a:spcPts val="0"/>
              </a:spcBef>
              <a:buFont typeface="Cantarell"/>
              <a:buNone/>
              <a:defRPr/>
            </a:lvl6pPr>
            <a:lvl7pPr marL="2743200" indent="0" rtl="0">
              <a:spcBef>
                <a:spcPts val="0"/>
              </a:spcBef>
              <a:buFont typeface="Cantarell"/>
              <a:buNone/>
              <a:defRPr/>
            </a:lvl7pPr>
            <a:lvl8pPr marL="3200400" indent="0" rtl="0">
              <a:spcBef>
                <a:spcPts val="0"/>
              </a:spcBef>
              <a:buFont typeface="Cantarell"/>
              <a:buNone/>
              <a:defRPr/>
            </a:lvl8pPr>
            <a:lvl9pPr marL="3657600" indent="0" rtl="0">
              <a:spcBef>
                <a:spcPts val="0"/>
              </a:spcBef>
              <a:buFont typeface="Cantarell"/>
              <a:buNone/>
              <a:defRPr/>
            </a:lvl9pPr>
          </a:lstStyle>
          <a:p>
            <a:endParaRPr/>
          </a:p>
        </p:txBody>
      </p:sp>
      <p:sp>
        <p:nvSpPr>
          <p:cNvPr id="104" name="Shape 10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5" name="Shape 10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6" name="Shape 106"/>
          <p:cNvSpPr txBox="1">
            <a:spLocks noGrp="1"/>
          </p:cNvSpPr>
          <p:nvPr>
            <p:ph type="sldNum" idx="12"/>
          </p:nvPr>
        </p:nvSpPr>
        <p:spPr>
          <a:xfrm>
            <a:off x="8610600" y="6356350"/>
            <a:ext cx="2743199" cy="365125"/>
          </a:xfrm>
          <a:prstGeom prst="rect">
            <a:avLst/>
          </a:prstGeom>
          <a:noFill/>
          <a:ln>
            <a:noFill/>
          </a:ln>
        </p:spPr>
        <p:txBody>
          <a:bodyPr lIns="91425" tIns="91425" rIns="91425" bIns="91425" anchor="ctr" anchorCtr="0">
            <a:noAutofit/>
          </a:bodyPr>
          <a:lstStyle/>
          <a:p>
            <a:pPr marL="0" marR="0" lvl="0" indent="-88900" algn="r" rtl="0">
              <a:spcBef>
                <a:spcPts val="0"/>
              </a:spcBef>
              <a:buClr>
                <a:srgbClr val="000000"/>
              </a:buClr>
              <a:buFont typeface="Arial"/>
              <a:buChar char="●"/>
            </a:pPr>
            <a:endParaRPr/>
          </a:p>
          <a:p>
            <a:pPr marL="457200" marR="0" lvl="1" indent="-88900" algn="l" rtl="0">
              <a:spcBef>
                <a:spcPts val="0"/>
              </a:spcBef>
              <a:buClr>
                <a:srgbClr val="000000"/>
              </a:buClr>
              <a:buFont typeface="Courier New"/>
              <a:buChar char="o"/>
            </a:pPr>
            <a:endParaRPr/>
          </a:p>
          <a:p>
            <a:pPr marL="914400" marR="0" lvl="2" indent="-88900" algn="l" rtl="0">
              <a:spcBef>
                <a:spcPts val="0"/>
              </a:spcBef>
              <a:buClr>
                <a:srgbClr val="000000"/>
              </a:buClr>
              <a:buFont typeface="Wingdings"/>
              <a:buChar char="§"/>
            </a:pPr>
            <a:endParaRPr/>
          </a:p>
          <a:p>
            <a:pPr marL="1371600" marR="0" lvl="3" indent="-88900" algn="l" rtl="0">
              <a:spcBef>
                <a:spcPts val="0"/>
              </a:spcBef>
              <a:buClr>
                <a:srgbClr val="000000"/>
              </a:buClr>
              <a:buFont typeface="Arial"/>
              <a:buChar char="●"/>
            </a:pPr>
            <a:endParaRPr/>
          </a:p>
          <a:p>
            <a:pPr marL="1828800" marR="0" lvl="4" indent="-88900" algn="l" rtl="0">
              <a:spcBef>
                <a:spcPts val="0"/>
              </a:spcBef>
              <a:buClr>
                <a:srgbClr val="000000"/>
              </a:buClr>
              <a:buFont typeface="Courier New"/>
              <a:buChar char="o"/>
            </a:pPr>
            <a:endParaRPr/>
          </a:p>
          <a:p>
            <a:pPr marL="2286000" marR="0" lvl="5" indent="-88900" algn="l" rtl="0">
              <a:spcBef>
                <a:spcPts val="0"/>
              </a:spcBef>
              <a:buClr>
                <a:srgbClr val="000000"/>
              </a:buClr>
              <a:buFont typeface="Wingdings"/>
              <a:buChar char="§"/>
            </a:pPr>
            <a:endParaRPr/>
          </a:p>
          <a:p>
            <a:pPr marL="2743200" marR="0" lvl="6" indent="-88900" algn="l" rtl="0">
              <a:spcBef>
                <a:spcPts val="0"/>
              </a:spcBef>
              <a:buClr>
                <a:srgbClr val="000000"/>
              </a:buClr>
              <a:buFont typeface="Arial"/>
              <a:buChar char="●"/>
            </a:pPr>
            <a:endParaRPr/>
          </a:p>
          <a:p>
            <a:pPr marL="3200400" marR="0" lvl="7" indent="-88900" algn="l" rtl="0">
              <a:spcBef>
                <a:spcPts val="0"/>
              </a:spcBef>
              <a:buClr>
                <a:srgbClr val="000000"/>
              </a:buClr>
              <a:buFont typeface="Courier New"/>
              <a:buChar char="o"/>
            </a:pPr>
            <a:endParaRPr/>
          </a:p>
          <a:p>
            <a:pPr marL="3657600" marR="0" lvl="8" indent="-88900" algn="l" rtl="0">
              <a:spcBef>
                <a:spcPts val="0"/>
              </a:spcBef>
              <a:buClr>
                <a:srgbClr val="000000"/>
              </a:buClr>
              <a:buFont typeface="Wingdings"/>
              <a:buChar char="§"/>
            </a:pPr>
            <a:endParaRPr/>
          </a:p>
        </p:txBody>
      </p:sp>
      <p:pic>
        <p:nvPicPr>
          <p:cNvPr id="107" name="Shape 107"/>
          <p:cNvPicPr preferRelativeResize="0"/>
          <p:nvPr/>
        </p:nvPicPr>
        <p:blipFill rotWithShape="1">
          <a:blip r:embed="rId2">
            <a:alphaModFix/>
          </a:blip>
          <a:srcRect/>
          <a:stretch/>
        </p:blipFill>
        <p:spPr>
          <a:xfrm>
            <a:off x="10178453" y="5486289"/>
            <a:ext cx="1802053" cy="82561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 Column">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rgbClr val="EDEDED"/>
              </a:buClr>
              <a:buFont typeface="Cantarel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0" name="Shape 110"/>
          <p:cNvSpPr txBox="1">
            <a:spLocks noGrp="1"/>
          </p:cNvSpPr>
          <p:nvPr>
            <p:ph type="body" idx="1"/>
          </p:nvPr>
        </p:nvSpPr>
        <p:spPr>
          <a:xfrm>
            <a:off x="1337282" y="1885950"/>
            <a:ext cx="2946865" cy="576262"/>
          </a:xfrm>
          <a:prstGeom prst="rect">
            <a:avLst/>
          </a:prstGeom>
          <a:noFill/>
          <a:ln>
            <a:noFill/>
          </a:ln>
        </p:spPr>
        <p:txBody>
          <a:bodyPr lIns="91425" tIns="91425" rIns="91425" bIns="91425" anchor="b" anchorCtr="0"/>
          <a:lstStyle>
            <a:lvl1pPr marL="0" indent="0" rtl="0">
              <a:spcBef>
                <a:spcPts val="0"/>
              </a:spcBef>
              <a:buClr>
                <a:schemeClr val="lt2"/>
              </a:buClr>
              <a:buFont typeface="Cantarell"/>
              <a:buNone/>
              <a:defRPr/>
            </a:lvl1pPr>
            <a:lvl2pPr marL="457200" indent="0" rtl="0">
              <a:spcBef>
                <a:spcPts val="0"/>
              </a:spcBef>
              <a:buFont typeface="Cantarell"/>
              <a:buNone/>
              <a:defRPr/>
            </a:lvl2pPr>
            <a:lvl3pPr marL="914400" indent="0" rtl="0">
              <a:spcBef>
                <a:spcPts val="0"/>
              </a:spcBef>
              <a:buFont typeface="Cantarell"/>
              <a:buNone/>
              <a:defRPr/>
            </a:lvl3pPr>
            <a:lvl4pPr marL="1371600" indent="0" rtl="0">
              <a:spcBef>
                <a:spcPts val="0"/>
              </a:spcBef>
              <a:buFont typeface="Cantarell"/>
              <a:buNone/>
              <a:defRPr/>
            </a:lvl4pPr>
            <a:lvl5pPr marL="1828800" indent="0" rtl="0">
              <a:spcBef>
                <a:spcPts val="0"/>
              </a:spcBef>
              <a:buFont typeface="Cantarell"/>
              <a:buNone/>
              <a:defRPr/>
            </a:lvl5pPr>
            <a:lvl6pPr marL="2286000" indent="0" rtl="0">
              <a:spcBef>
                <a:spcPts val="0"/>
              </a:spcBef>
              <a:buFont typeface="Cantarell"/>
              <a:buNone/>
              <a:defRPr/>
            </a:lvl6pPr>
            <a:lvl7pPr marL="2743200" indent="0" rtl="0">
              <a:spcBef>
                <a:spcPts val="0"/>
              </a:spcBef>
              <a:buFont typeface="Cantarell"/>
              <a:buNone/>
              <a:defRPr/>
            </a:lvl7pPr>
            <a:lvl8pPr marL="3200400" indent="0" rtl="0">
              <a:spcBef>
                <a:spcPts val="0"/>
              </a:spcBef>
              <a:buFont typeface="Cantarell"/>
              <a:buNone/>
              <a:defRPr/>
            </a:lvl8pPr>
            <a:lvl9pPr marL="3657600" indent="0" rtl="0">
              <a:spcBef>
                <a:spcPts val="0"/>
              </a:spcBef>
              <a:buFont typeface="Cantarell"/>
              <a:buNone/>
              <a:defRPr/>
            </a:lvl9pPr>
          </a:lstStyle>
          <a:p>
            <a:endParaRPr/>
          </a:p>
        </p:txBody>
      </p:sp>
      <p:sp>
        <p:nvSpPr>
          <p:cNvPr id="111" name="Shape 111"/>
          <p:cNvSpPr txBox="1">
            <a:spLocks noGrp="1"/>
          </p:cNvSpPr>
          <p:nvPr>
            <p:ph type="body" idx="2"/>
          </p:nvPr>
        </p:nvSpPr>
        <p:spPr>
          <a:xfrm>
            <a:off x="1356798" y="2571750"/>
            <a:ext cx="2927350" cy="3589337"/>
          </a:xfrm>
          <a:prstGeom prst="rect">
            <a:avLst/>
          </a:prstGeom>
          <a:noFill/>
          <a:ln>
            <a:noFill/>
          </a:ln>
        </p:spPr>
        <p:txBody>
          <a:bodyPr lIns="91425" tIns="91425" rIns="91425" bIns="91425" anchor="t" anchorCtr="0"/>
          <a:lstStyle>
            <a:lvl1pPr marL="0" indent="0" rtl="0">
              <a:spcBef>
                <a:spcPts val="0"/>
              </a:spcBef>
              <a:buFont typeface="Cantarell"/>
              <a:buNone/>
              <a:defRPr/>
            </a:lvl1pPr>
            <a:lvl2pPr marL="457200" indent="0" rtl="0">
              <a:spcBef>
                <a:spcPts val="0"/>
              </a:spcBef>
              <a:buFont typeface="Cantarell"/>
              <a:buNone/>
              <a:defRPr/>
            </a:lvl2pPr>
            <a:lvl3pPr marL="914400" indent="0" rtl="0">
              <a:spcBef>
                <a:spcPts val="0"/>
              </a:spcBef>
              <a:buFont typeface="Cantarell"/>
              <a:buNone/>
              <a:defRPr/>
            </a:lvl3pPr>
            <a:lvl4pPr marL="1371600" indent="0" rtl="0">
              <a:spcBef>
                <a:spcPts val="0"/>
              </a:spcBef>
              <a:buFont typeface="Cantarell"/>
              <a:buNone/>
              <a:defRPr/>
            </a:lvl4pPr>
            <a:lvl5pPr marL="1828800" indent="0" rtl="0">
              <a:spcBef>
                <a:spcPts val="0"/>
              </a:spcBef>
              <a:buFont typeface="Cantarell"/>
              <a:buNone/>
              <a:defRPr/>
            </a:lvl5pPr>
            <a:lvl6pPr marL="2286000" indent="0" rtl="0">
              <a:spcBef>
                <a:spcPts val="0"/>
              </a:spcBef>
              <a:buFont typeface="Cantarell"/>
              <a:buNone/>
              <a:defRPr/>
            </a:lvl6pPr>
            <a:lvl7pPr marL="2743200" indent="0" rtl="0">
              <a:spcBef>
                <a:spcPts val="0"/>
              </a:spcBef>
              <a:buFont typeface="Cantarell"/>
              <a:buNone/>
              <a:defRPr/>
            </a:lvl7pPr>
            <a:lvl8pPr marL="3200400" indent="0" rtl="0">
              <a:spcBef>
                <a:spcPts val="0"/>
              </a:spcBef>
              <a:buFont typeface="Cantarell"/>
              <a:buNone/>
              <a:defRPr/>
            </a:lvl8pPr>
            <a:lvl9pPr marL="3657600" indent="0" rtl="0">
              <a:spcBef>
                <a:spcPts val="0"/>
              </a:spcBef>
              <a:buFont typeface="Cantarell"/>
              <a:buNone/>
              <a:defRPr/>
            </a:lvl9pPr>
          </a:lstStyle>
          <a:p>
            <a:endParaRPr/>
          </a:p>
        </p:txBody>
      </p:sp>
      <p:sp>
        <p:nvSpPr>
          <p:cNvPr id="112" name="Shape 112"/>
          <p:cNvSpPr txBox="1">
            <a:spLocks noGrp="1"/>
          </p:cNvSpPr>
          <p:nvPr>
            <p:ph type="body" idx="3"/>
          </p:nvPr>
        </p:nvSpPr>
        <p:spPr>
          <a:xfrm>
            <a:off x="4587994" y="1885950"/>
            <a:ext cx="2936241" cy="576262"/>
          </a:xfrm>
          <a:prstGeom prst="rect">
            <a:avLst/>
          </a:prstGeom>
          <a:noFill/>
          <a:ln>
            <a:noFill/>
          </a:ln>
        </p:spPr>
        <p:txBody>
          <a:bodyPr lIns="91425" tIns="91425" rIns="91425" bIns="91425" anchor="b" anchorCtr="0"/>
          <a:lstStyle>
            <a:lvl1pPr rtl="0">
              <a:spcBef>
                <a:spcPts val="0"/>
              </a:spcBef>
              <a:buClr>
                <a:schemeClr val="lt2"/>
              </a:buClr>
              <a:buFont typeface="Cantarel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3" name="Shape 113"/>
          <p:cNvSpPr txBox="1">
            <a:spLocks noGrp="1"/>
          </p:cNvSpPr>
          <p:nvPr>
            <p:ph type="body" idx="4"/>
          </p:nvPr>
        </p:nvSpPr>
        <p:spPr>
          <a:xfrm>
            <a:off x="4577441" y="2571750"/>
            <a:ext cx="2946793" cy="3589337"/>
          </a:xfrm>
          <a:prstGeom prst="rect">
            <a:avLst/>
          </a:prstGeom>
          <a:noFill/>
          <a:ln>
            <a:noFill/>
          </a:ln>
        </p:spPr>
        <p:txBody>
          <a:bodyPr lIns="91425" tIns="91425" rIns="91425" bIns="91425" anchor="t" anchorCtr="0"/>
          <a:lstStyle>
            <a:lvl1pPr marL="0" indent="0" rtl="0">
              <a:spcBef>
                <a:spcPts val="0"/>
              </a:spcBef>
              <a:buFont typeface="Cantarell"/>
              <a:buNone/>
              <a:defRPr/>
            </a:lvl1pPr>
            <a:lvl2pPr marL="457200" indent="0" rtl="0">
              <a:spcBef>
                <a:spcPts val="0"/>
              </a:spcBef>
              <a:buFont typeface="Cantarell"/>
              <a:buNone/>
              <a:defRPr/>
            </a:lvl2pPr>
            <a:lvl3pPr marL="914400" indent="0" rtl="0">
              <a:spcBef>
                <a:spcPts val="0"/>
              </a:spcBef>
              <a:buFont typeface="Cantarell"/>
              <a:buNone/>
              <a:defRPr/>
            </a:lvl3pPr>
            <a:lvl4pPr marL="1371600" indent="0" rtl="0">
              <a:spcBef>
                <a:spcPts val="0"/>
              </a:spcBef>
              <a:buFont typeface="Cantarell"/>
              <a:buNone/>
              <a:defRPr/>
            </a:lvl4pPr>
            <a:lvl5pPr marL="1828800" indent="0" rtl="0">
              <a:spcBef>
                <a:spcPts val="0"/>
              </a:spcBef>
              <a:buFont typeface="Cantarell"/>
              <a:buNone/>
              <a:defRPr/>
            </a:lvl5pPr>
            <a:lvl6pPr marL="2286000" indent="0" rtl="0">
              <a:spcBef>
                <a:spcPts val="0"/>
              </a:spcBef>
              <a:buFont typeface="Cantarell"/>
              <a:buNone/>
              <a:defRPr/>
            </a:lvl6pPr>
            <a:lvl7pPr marL="2743200" indent="0" rtl="0">
              <a:spcBef>
                <a:spcPts val="0"/>
              </a:spcBef>
              <a:buFont typeface="Cantarell"/>
              <a:buNone/>
              <a:defRPr/>
            </a:lvl7pPr>
            <a:lvl8pPr marL="3200400" indent="0" rtl="0">
              <a:spcBef>
                <a:spcPts val="0"/>
              </a:spcBef>
              <a:buFont typeface="Cantarell"/>
              <a:buNone/>
              <a:defRPr/>
            </a:lvl8pPr>
            <a:lvl9pPr marL="3657600" indent="0" rtl="0">
              <a:spcBef>
                <a:spcPts val="0"/>
              </a:spcBef>
              <a:buFont typeface="Cantarell"/>
              <a:buNone/>
              <a:defRPr/>
            </a:lvl9pPr>
          </a:lstStyle>
          <a:p>
            <a:endParaRPr/>
          </a:p>
        </p:txBody>
      </p:sp>
      <p:sp>
        <p:nvSpPr>
          <p:cNvPr id="114" name="Shape 114"/>
          <p:cNvSpPr txBox="1">
            <a:spLocks noGrp="1"/>
          </p:cNvSpPr>
          <p:nvPr>
            <p:ph type="body" idx="5"/>
          </p:nvPr>
        </p:nvSpPr>
        <p:spPr>
          <a:xfrm>
            <a:off x="7829035" y="1885950"/>
            <a:ext cx="2932112" cy="576262"/>
          </a:xfrm>
          <a:prstGeom prst="rect">
            <a:avLst/>
          </a:prstGeom>
          <a:noFill/>
          <a:ln>
            <a:noFill/>
          </a:ln>
        </p:spPr>
        <p:txBody>
          <a:bodyPr lIns="91425" tIns="91425" rIns="91425" bIns="91425" anchor="b" anchorCtr="0"/>
          <a:lstStyle>
            <a:lvl1pPr rtl="0">
              <a:spcBef>
                <a:spcPts val="0"/>
              </a:spcBef>
              <a:buClr>
                <a:schemeClr val="lt2"/>
              </a:buClr>
              <a:buFont typeface="Cantarel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5" name="Shape 115"/>
          <p:cNvSpPr txBox="1">
            <a:spLocks noGrp="1"/>
          </p:cNvSpPr>
          <p:nvPr>
            <p:ph type="body" idx="6"/>
          </p:nvPr>
        </p:nvSpPr>
        <p:spPr>
          <a:xfrm>
            <a:off x="7829035" y="2571750"/>
            <a:ext cx="2932112" cy="3589337"/>
          </a:xfrm>
          <a:prstGeom prst="rect">
            <a:avLst/>
          </a:prstGeom>
          <a:noFill/>
          <a:ln>
            <a:noFill/>
          </a:ln>
        </p:spPr>
        <p:txBody>
          <a:bodyPr lIns="91425" tIns="91425" rIns="91425" bIns="91425" anchor="t" anchorCtr="0"/>
          <a:lstStyle>
            <a:lvl1pPr marL="0" indent="0" rtl="0">
              <a:spcBef>
                <a:spcPts val="0"/>
              </a:spcBef>
              <a:buFont typeface="Cantarell"/>
              <a:buNone/>
              <a:defRPr/>
            </a:lvl1pPr>
            <a:lvl2pPr marL="457200" indent="0" rtl="0">
              <a:spcBef>
                <a:spcPts val="0"/>
              </a:spcBef>
              <a:buFont typeface="Cantarell"/>
              <a:buNone/>
              <a:defRPr/>
            </a:lvl2pPr>
            <a:lvl3pPr marL="914400" indent="0" rtl="0">
              <a:spcBef>
                <a:spcPts val="0"/>
              </a:spcBef>
              <a:buFont typeface="Cantarell"/>
              <a:buNone/>
              <a:defRPr/>
            </a:lvl3pPr>
            <a:lvl4pPr marL="1371600" indent="0" rtl="0">
              <a:spcBef>
                <a:spcPts val="0"/>
              </a:spcBef>
              <a:buFont typeface="Cantarell"/>
              <a:buNone/>
              <a:defRPr/>
            </a:lvl4pPr>
            <a:lvl5pPr marL="1828800" indent="0" rtl="0">
              <a:spcBef>
                <a:spcPts val="0"/>
              </a:spcBef>
              <a:buFont typeface="Cantarell"/>
              <a:buNone/>
              <a:defRPr/>
            </a:lvl5pPr>
            <a:lvl6pPr marL="2286000" indent="0" rtl="0">
              <a:spcBef>
                <a:spcPts val="0"/>
              </a:spcBef>
              <a:buFont typeface="Cantarell"/>
              <a:buNone/>
              <a:defRPr/>
            </a:lvl6pPr>
            <a:lvl7pPr marL="2743200" indent="0" rtl="0">
              <a:spcBef>
                <a:spcPts val="0"/>
              </a:spcBef>
              <a:buFont typeface="Cantarell"/>
              <a:buNone/>
              <a:defRPr/>
            </a:lvl7pPr>
            <a:lvl8pPr marL="3200400" indent="0" rtl="0">
              <a:spcBef>
                <a:spcPts val="0"/>
              </a:spcBef>
              <a:buFont typeface="Cantarell"/>
              <a:buNone/>
              <a:defRPr/>
            </a:lvl8pPr>
            <a:lvl9pPr marL="3657600" indent="0" rtl="0">
              <a:spcBef>
                <a:spcPts val="0"/>
              </a:spcBef>
              <a:buFont typeface="Cantarell"/>
              <a:buNone/>
              <a:defRPr/>
            </a:lvl9pPr>
          </a:lstStyle>
          <a:p>
            <a:endParaRPr/>
          </a:p>
        </p:txBody>
      </p:sp>
      <p:sp>
        <p:nvSpPr>
          <p:cNvPr id="116" name="Shape 11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7" name="Shape 11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8" name="Shape 118"/>
          <p:cNvSpPr txBox="1">
            <a:spLocks noGrp="1"/>
          </p:cNvSpPr>
          <p:nvPr>
            <p:ph type="sldNum" idx="12"/>
          </p:nvPr>
        </p:nvSpPr>
        <p:spPr>
          <a:xfrm>
            <a:off x="8610600" y="6356350"/>
            <a:ext cx="2743199" cy="365125"/>
          </a:xfrm>
          <a:prstGeom prst="rect">
            <a:avLst/>
          </a:prstGeom>
          <a:noFill/>
          <a:ln>
            <a:noFill/>
          </a:ln>
        </p:spPr>
        <p:txBody>
          <a:bodyPr lIns="91425" tIns="91425" rIns="91425" bIns="91425" anchor="ctr" anchorCtr="0">
            <a:noAutofit/>
          </a:bodyPr>
          <a:lstStyle/>
          <a:p>
            <a:pPr marL="0" marR="0" lvl="0" indent="-88900" algn="r" rtl="0">
              <a:spcBef>
                <a:spcPts val="0"/>
              </a:spcBef>
              <a:buClr>
                <a:srgbClr val="000000"/>
              </a:buClr>
              <a:buFont typeface="Arial"/>
              <a:buChar char="●"/>
            </a:pPr>
            <a:endParaRPr/>
          </a:p>
          <a:p>
            <a:pPr marL="457200" marR="0" lvl="1" indent="-88900" algn="l" rtl="0">
              <a:spcBef>
                <a:spcPts val="0"/>
              </a:spcBef>
              <a:buClr>
                <a:srgbClr val="000000"/>
              </a:buClr>
              <a:buFont typeface="Courier New"/>
              <a:buChar char="o"/>
            </a:pPr>
            <a:endParaRPr/>
          </a:p>
          <a:p>
            <a:pPr marL="914400" marR="0" lvl="2" indent="-88900" algn="l" rtl="0">
              <a:spcBef>
                <a:spcPts val="0"/>
              </a:spcBef>
              <a:buClr>
                <a:srgbClr val="000000"/>
              </a:buClr>
              <a:buFont typeface="Wingdings"/>
              <a:buChar char="§"/>
            </a:pPr>
            <a:endParaRPr/>
          </a:p>
          <a:p>
            <a:pPr marL="1371600" marR="0" lvl="3" indent="-88900" algn="l" rtl="0">
              <a:spcBef>
                <a:spcPts val="0"/>
              </a:spcBef>
              <a:buClr>
                <a:srgbClr val="000000"/>
              </a:buClr>
              <a:buFont typeface="Arial"/>
              <a:buChar char="●"/>
            </a:pPr>
            <a:endParaRPr/>
          </a:p>
          <a:p>
            <a:pPr marL="1828800" marR="0" lvl="4" indent="-88900" algn="l" rtl="0">
              <a:spcBef>
                <a:spcPts val="0"/>
              </a:spcBef>
              <a:buClr>
                <a:srgbClr val="000000"/>
              </a:buClr>
              <a:buFont typeface="Courier New"/>
              <a:buChar char="o"/>
            </a:pPr>
            <a:endParaRPr/>
          </a:p>
          <a:p>
            <a:pPr marL="2286000" marR="0" lvl="5" indent="-88900" algn="l" rtl="0">
              <a:spcBef>
                <a:spcPts val="0"/>
              </a:spcBef>
              <a:buClr>
                <a:srgbClr val="000000"/>
              </a:buClr>
              <a:buFont typeface="Wingdings"/>
              <a:buChar char="§"/>
            </a:pPr>
            <a:endParaRPr/>
          </a:p>
          <a:p>
            <a:pPr marL="2743200" marR="0" lvl="6" indent="-88900" algn="l" rtl="0">
              <a:spcBef>
                <a:spcPts val="0"/>
              </a:spcBef>
              <a:buClr>
                <a:srgbClr val="000000"/>
              </a:buClr>
              <a:buFont typeface="Arial"/>
              <a:buChar char="●"/>
            </a:pPr>
            <a:endParaRPr/>
          </a:p>
          <a:p>
            <a:pPr marL="3200400" marR="0" lvl="7" indent="-88900" algn="l" rtl="0">
              <a:spcBef>
                <a:spcPts val="0"/>
              </a:spcBef>
              <a:buClr>
                <a:srgbClr val="000000"/>
              </a:buClr>
              <a:buFont typeface="Courier New"/>
              <a:buChar char="o"/>
            </a:pPr>
            <a:endParaRPr/>
          </a:p>
          <a:p>
            <a:pPr marL="3657600" marR="0" lvl="8" indent="-88900" algn="l" rtl="0">
              <a:spcBef>
                <a:spcPts val="0"/>
              </a:spcBef>
              <a:buClr>
                <a:srgbClr val="000000"/>
              </a:buClr>
              <a:buFont typeface="Wingdings"/>
              <a:buChar char="§"/>
            </a:pPr>
            <a:endParaRPr/>
          </a:p>
        </p:txBody>
      </p:sp>
      <p:pic>
        <p:nvPicPr>
          <p:cNvPr id="119" name="Shape 119"/>
          <p:cNvPicPr preferRelativeResize="0"/>
          <p:nvPr/>
        </p:nvPicPr>
        <p:blipFill rotWithShape="1">
          <a:blip r:embed="rId2">
            <a:alphaModFix/>
          </a:blip>
          <a:srcRect/>
          <a:stretch/>
        </p:blipFill>
        <p:spPr>
          <a:xfrm>
            <a:off x="10178453" y="5486289"/>
            <a:ext cx="1802053" cy="82561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rgbClr val="EDEDED"/>
              </a:buClr>
              <a:buFont typeface="Cantarel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2" name="Shape 122"/>
          <p:cNvSpPr txBox="1">
            <a:spLocks noGrp="1"/>
          </p:cNvSpPr>
          <p:nvPr>
            <p:ph type="body" idx="1"/>
          </p:nvPr>
        </p:nvSpPr>
        <p:spPr>
          <a:xfrm>
            <a:off x="1332084" y="4297503"/>
            <a:ext cx="2940049" cy="576262"/>
          </a:xfrm>
          <a:prstGeom prst="rect">
            <a:avLst/>
          </a:prstGeom>
          <a:noFill/>
          <a:ln>
            <a:noFill/>
          </a:ln>
        </p:spPr>
        <p:txBody>
          <a:bodyPr lIns="91425" tIns="91425" rIns="91425" bIns="91425" anchor="b" anchorCtr="0"/>
          <a:lstStyle>
            <a:lvl1pPr marL="0" indent="0" rtl="0">
              <a:spcBef>
                <a:spcPts val="0"/>
              </a:spcBef>
              <a:buClr>
                <a:srgbClr val="EDEDED"/>
              </a:buClr>
              <a:buFont typeface="Cantarell"/>
              <a:buNone/>
              <a:defRPr/>
            </a:lvl1pPr>
            <a:lvl2pPr marL="457200" indent="0" rtl="0">
              <a:spcBef>
                <a:spcPts val="0"/>
              </a:spcBef>
              <a:buFont typeface="Cantarell"/>
              <a:buNone/>
              <a:defRPr/>
            </a:lvl2pPr>
            <a:lvl3pPr marL="914400" indent="0" rtl="0">
              <a:spcBef>
                <a:spcPts val="0"/>
              </a:spcBef>
              <a:buFont typeface="Cantarell"/>
              <a:buNone/>
              <a:defRPr/>
            </a:lvl3pPr>
            <a:lvl4pPr marL="1371600" indent="0" rtl="0">
              <a:spcBef>
                <a:spcPts val="0"/>
              </a:spcBef>
              <a:buFont typeface="Cantarell"/>
              <a:buNone/>
              <a:defRPr/>
            </a:lvl4pPr>
            <a:lvl5pPr marL="1828800" indent="0" rtl="0">
              <a:spcBef>
                <a:spcPts val="0"/>
              </a:spcBef>
              <a:buFont typeface="Cantarell"/>
              <a:buNone/>
              <a:defRPr/>
            </a:lvl5pPr>
            <a:lvl6pPr marL="2286000" indent="0" rtl="0">
              <a:spcBef>
                <a:spcPts val="0"/>
              </a:spcBef>
              <a:buFont typeface="Cantarell"/>
              <a:buNone/>
              <a:defRPr/>
            </a:lvl6pPr>
            <a:lvl7pPr marL="2743200" indent="0" rtl="0">
              <a:spcBef>
                <a:spcPts val="0"/>
              </a:spcBef>
              <a:buFont typeface="Cantarell"/>
              <a:buNone/>
              <a:defRPr/>
            </a:lvl7pPr>
            <a:lvl8pPr marL="3200400" indent="0" rtl="0">
              <a:spcBef>
                <a:spcPts val="0"/>
              </a:spcBef>
              <a:buFont typeface="Cantarell"/>
              <a:buNone/>
              <a:defRPr/>
            </a:lvl8pPr>
            <a:lvl9pPr marL="3657600" indent="0" rtl="0">
              <a:spcBef>
                <a:spcPts val="0"/>
              </a:spcBef>
              <a:buFont typeface="Cantarell"/>
              <a:buNone/>
              <a:defRPr/>
            </a:lvl9pPr>
          </a:lstStyle>
          <a:p>
            <a:endParaRPr/>
          </a:p>
        </p:txBody>
      </p:sp>
      <p:sp>
        <p:nvSpPr>
          <p:cNvPr id="123" name="Shape 123"/>
          <p:cNvSpPr>
            <a:spLocks noGrp="1"/>
          </p:cNvSpPr>
          <p:nvPr>
            <p:ph type="pic" idx="2"/>
          </p:nvPr>
        </p:nvSpPr>
        <p:spPr>
          <a:xfrm>
            <a:off x="1332084" y="2256353"/>
            <a:ext cx="2940049" cy="1524000"/>
          </a:xfrm>
          <a:prstGeom prst="roundRect">
            <a:avLst>
              <a:gd name="adj" fmla="val 1858"/>
            </a:avLst>
          </a:prstGeom>
          <a:noFill/>
          <a:ln>
            <a:noFill/>
          </a:ln>
        </p:spPr>
        <p:txBody>
          <a:bodyPr lIns="91425" tIns="91425" rIns="91425" bIns="91425" anchor="t" anchorCtr="0"/>
          <a:lstStyle>
            <a:lvl1pPr marL="0" marR="0" indent="0" algn="ctr" rtl="0">
              <a:spcBef>
                <a:spcPts val="0"/>
              </a:spcBef>
              <a:buClr>
                <a:srgbClr val="EDEDED"/>
              </a:buClr>
              <a:buFont typeface="Cantarell"/>
              <a:buNone/>
              <a:defRPr/>
            </a:lvl1pPr>
            <a:lvl2pPr marL="457200" marR="0" indent="0" algn="l" rtl="0">
              <a:spcBef>
                <a:spcPts val="0"/>
              </a:spcBef>
              <a:buClr>
                <a:schemeClr val="lt1"/>
              </a:buClr>
              <a:buFont typeface="Cantarell"/>
              <a:buNone/>
              <a:defRPr/>
            </a:lvl2pPr>
            <a:lvl3pPr marL="914400" marR="0" indent="0" algn="l" rtl="0">
              <a:spcBef>
                <a:spcPts val="0"/>
              </a:spcBef>
              <a:buClr>
                <a:schemeClr val="lt1"/>
              </a:buClr>
              <a:buFont typeface="Cantarell"/>
              <a:buNone/>
              <a:defRPr/>
            </a:lvl3pPr>
            <a:lvl4pPr marL="1371600" marR="0" indent="0" algn="l" rtl="0">
              <a:spcBef>
                <a:spcPts val="0"/>
              </a:spcBef>
              <a:buClr>
                <a:schemeClr val="lt1"/>
              </a:buClr>
              <a:buFont typeface="Cantarell"/>
              <a:buNone/>
              <a:defRPr/>
            </a:lvl4pPr>
            <a:lvl5pPr marL="1828800" marR="0" indent="0" algn="l" rtl="0">
              <a:spcBef>
                <a:spcPts val="0"/>
              </a:spcBef>
              <a:buClr>
                <a:schemeClr val="lt1"/>
              </a:buClr>
              <a:buFont typeface="Cantarell"/>
              <a:buNone/>
              <a:defRPr/>
            </a:lvl5pPr>
            <a:lvl6pPr marL="2286000" marR="0" indent="0" algn="l" rtl="0">
              <a:spcBef>
                <a:spcPts val="0"/>
              </a:spcBef>
              <a:buClr>
                <a:schemeClr val="lt1"/>
              </a:buClr>
              <a:buFont typeface="Cantarell"/>
              <a:buNone/>
              <a:defRPr/>
            </a:lvl6pPr>
            <a:lvl7pPr marL="2743200" marR="0" indent="0" algn="l" rtl="0">
              <a:spcBef>
                <a:spcPts val="0"/>
              </a:spcBef>
              <a:buClr>
                <a:schemeClr val="lt1"/>
              </a:buClr>
              <a:buFont typeface="Cantarell"/>
              <a:buNone/>
              <a:defRPr/>
            </a:lvl7pPr>
            <a:lvl8pPr marL="3200400" marR="0" indent="0" algn="l" rtl="0">
              <a:spcBef>
                <a:spcPts val="0"/>
              </a:spcBef>
              <a:buClr>
                <a:schemeClr val="lt1"/>
              </a:buClr>
              <a:buFont typeface="Cantarell"/>
              <a:buNone/>
              <a:defRPr/>
            </a:lvl8pPr>
            <a:lvl9pPr marL="3657600" marR="0" indent="0" algn="l" rtl="0">
              <a:spcBef>
                <a:spcPts val="0"/>
              </a:spcBef>
              <a:buClr>
                <a:schemeClr val="lt1"/>
              </a:buClr>
              <a:buFont typeface="Cantarell"/>
              <a:buNone/>
              <a:defRPr/>
            </a:lvl9pPr>
          </a:lstStyle>
          <a:p>
            <a:endParaRPr/>
          </a:p>
        </p:txBody>
      </p:sp>
      <p:sp>
        <p:nvSpPr>
          <p:cNvPr id="124" name="Shape 124"/>
          <p:cNvSpPr txBox="1">
            <a:spLocks noGrp="1"/>
          </p:cNvSpPr>
          <p:nvPr>
            <p:ph type="body" idx="3"/>
          </p:nvPr>
        </p:nvSpPr>
        <p:spPr>
          <a:xfrm>
            <a:off x="1332084" y="4873764"/>
            <a:ext cx="2940049" cy="659188"/>
          </a:xfrm>
          <a:prstGeom prst="rect">
            <a:avLst/>
          </a:prstGeom>
          <a:noFill/>
          <a:ln>
            <a:noFill/>
          </a:ln>
        </p:spPr>
        <p:txBody>
          <a:bodyPr lIns="91425" tIns="91425" rIns="91425" bIns="91425" anchor="t" anchorCtr="0"/>
          <a:lstStyle>
            <a:lvl1pPr marL="0" indent="0" rtl="0">
              <a:spcBef>
                <a:spcPts val="0"/>
              </a:spcBef>
              <a:buFont typeface="Cantarell"/>
              <a:buNone/>
              <a:defRPr/>
            </a:lvl1pPr>
            <a:lvl2pPr marL="457200" indent="0" rtl="0">
              <a:spcBef>
                <a:spcPts val="0"/>
              </a:spcBef>
              <a:buFont typeface="Cantarell"/>
              <a:buNone/>
              <a:defRPr/>
            </a:lvl2pPr>
            <a:lvl3pPr marL="914400" indent="0" rtl="0">
              <a:spcBef>
                <a:spcPts val="0"/>
              </a:spcBef>
              <a:buFont typeface="Cantarell"/>
              <a:buNone/>
              <a:defRPr/>
            </a:lvl3pPr>
            <a:lvl4pPr marL="1371600" indent="0" rtl="0">
              <a:spcBef>
                <a:spcPts val="0"/>
              </a:spcBef>
              <a:buFont typeface="Cantarell"/>
              <a:buNone/>
              <a:defRPr/>
            </a:lvl4pPr>
            <a:lvl5pPr marL="1828800" indent="0" rtl="0">
              <a:spcBef>
                <a:spcPts val="0"/>
              </a:spcBef>
              <a:buFont typeface="Cantarell"/>
              <a:buNone/>
              <a:defRPr/>
            </a:lvl5pPr>
            <a:lvl6pPr marL="2286000" indent="0" rtl="0">
              <a:spcBef>
                <a:spcPts val="0"/>
              </a:spcBef>
              <a:buFont typeface="Cantarell"/>
              <a:buNone/>
              <a:defRPr/>
            </a:lvl6pPr>
            <a:lvl7pPr marL="2743200" indent="0" rtl="0">
              <a:spcBef>
                <a:spcPts val="0"/>
              </a:spcBef>
              <a:buFont typeface="Cantarell"/>
              <a:buNone/>
              <a:defRPr/>
            </a:lvl7pPr>
            <a:lvl8pPr marL="3200400" indent="0" rtl="0">
              <a:spcBef>
                <a:spcPts val="0"/>
              </a:spcBef>
              <a:buFont typeface="Cantarell"/>
              <a:buNone/>
              <a:defRPr/>
            </a:lvl8pPr>
            <a:lvl9pPr marL="3657600" indent="0" rtl="0">
              <a:spcBef>
                <a:spcPts val="0"/>
              </a:spcBef>
              <a:buFont typeface="Cantarell"/>
              <a:buNone/>
              <a:defRPr/>
            </a:lvl9pPr>
          </a:lstStyle>
          <a:p>
            <a:endParaRPr/>
          </a:p>
        </p:txBody>
      </p:sp>
      <p:sp>
        <p:nvSpPr>
          <p:cNvPr id="125" name="Shape 125"/>
          <p:cNvSpPr txBox="1">
            <a:spLocks noGrp="1"/>
          </p:cNvSpPr>
          <p:nvPr>
            <p:ph type="body" idx="4"/>
          </p:nvPr>
        </p:nvSpPr>
        <p:spPr>
          <a:xfrm>
            <a:off x="4568996" y="4297503"/>
            <a:ext cx="2930525" cy="576262"/>
          </a:xfrm>
          <a:prstGeom prst="rect">
            <a:avLst/>
          </a:prstGeom>
          <a:noFill/>
          <a:ln>
            <a:noFill/>
          </a:ln>
        </p:spPr>
        <p:txBody>
          <a:bodyPr lIns="91425" tIns="91425" rIns="91425" bIns="91425" anchor="b" anchorCtr="0"/>
          <a:lstStyle>
            <a:lvl1pPr marL="0" indent="0" rtl="0">
              <a:spcBef>
                <a:spcPts val="0"/>
              </a:spcBef>
              <a:buClr>
                <a:srgbClr val="EDEDED"/>
              </a:buClr>
              <a:buFont typeface="Cantarell"/>
              <a:buNone/>
              <a:defRPr/>
            </a:lvl1pPr>
            <a:lvl2pPr marL="457200" indent="0" rtl="0">
              <a:spcBef>
                <a:spcPts val="0"/>
              </a:spcBef>
              <a:buFont typeface="Cantarell"/>
              <a:buNone/>
              <a:defRPr/>
            </a:lvl2pPr>
            <a:lvl3pPr marL="914400" indent="0" rtl="0">
              <a:spcBef>
                <a:spcPts val="0"/>
              </a:spcBef>
              <a:buFont typeface="Cantarell"/>
              <a:buNone/>
              <a:defRPr/>
            </a:lvl3pPr>
            <a:lvl4pPr marL="1371600" indent="0" rtl="0">
              <a:spcBef>
                <a:spcPts val="0"/>
              </a:spcBef>
              <a:buFont typeface="Cantarell"/>
              <a:buNone/>
              <a:defRPr/>
            </a:lvl4pPr>
            <a:lvl5pPr marL="1828800" indent="0" rtl="0">
              <a:spcBef>
                <a:spcPts val="0"/>
              </a:spcBef>
              <a:buFont typeface="Cantarell"/>
              <a:buNone/>
              <a:defRPr/>
            </a:lvl5pPr>
            <a:lvl6pPr marL="2286000" indent="0" rtl="0">
              <a:spcBef>
                <a:spcPts val="0"/>
              </a:spcBef>
              <a:buFont typeface="Cantarell"/>
              <a:buNone/>
              <a:defRPr/>
            </a:lvl6pPr>
            <a:lvl7pPr marL="2743200" indent="0" rtl="0">
              <a:spcBef>
                <a:spcPts val="0"/>
              </a:spcBef>
              <a:buFont typeface="Cantarell"/>
              <a:buNone/>
              <a:defRPr/>
            </a:lvl7pPr>
            <a:lvl8pPr marL="3200400" indent="0" rtl="0">
              <a:spcBef>
                <a:spcPts val="0"/>
              </a:spcBef>
              <a:buFont typeface="Cantarell"/>
              <a:buNone/>
              <a:defRPr/>
            </a:lvl8pPr>
            <a:lvl9pPr marL="3657600" indent="0" rtl="0">
              <a:spcBef>
                <a:spcPts val="0"/>
              </a:spcBef>
              <a:buFont typeface="Cantarell"/>
              <a:buNone/>
              <a:defRPr/>
            </a:lvl9pPr>
          </a:lstStyle>
          <a:p>
            <a:endParaRPr/>
          </a:p>
        </p:txBody>
      </p:sp>
      <p:sp>
        <p:nvSpPr>
          <p:cNvPr id="126" name="Shape 126"/>
          <p:cNvSpPr>
            <a:spLocks noGrp="1"/>
          </p:cNvSpPr>
          <p:nvPr>
            <p:ph type="pic" idx="5"/>
          </p:nvPr>
        </p:nvSpPr>
        <p:spPr>
          <a:xfrm>
            <a:off x="4568996" y="2256353"/>
            <a:ext cx="2930525" cy="1524000"/>
          </a:xfrm>
          <a:prstGeom prst="roundRect">
            <a:avLst>
              <a:gd name="adj" fmla="val 1858"/>
            </a:avLst>
          </a:prstGeom>
          <a:noFill/>
          <a:ln>
            <a:noFill/>
          </a:ln>
        </p:spPr>
        <p:txBody>
          <a:bodyPr lIns="91425" tIns="91425" rIns="91425" bIns="91425" anchor="t" anchorCtr="0"/>
          <a:lstStyle>
            <a:lvl1pPr marL="0" marR="0" indent="0" algn="ctr" rtl="0">
              <a:spcBef>
                <a:spcPts val="0"/>
              </a:spcBef>
              <a:buClr>
                <a:srgbClr val="EDEDED"/>
              </a:buClr>
              <a:buFont typeface="Cantarell"/>
              <a:buNone/>
              <a:defRPr/>
            </a:lvl1pPr>
            <a:lvl2pPr marL="457200" marR="0" indent="0" algn="l" rtl="0">
              <a:spcBef>
                <a:spcPts val="0"/>
              </a:spcBef>
              <a:buClr>
                <a:schemeClr val="lt1"/>
              </a:buClr>
              <a:buFont typeface="Cantarell"/>
              <a:buNone/>
              <a:defRPr/>
            </a:lvl2pPr>
            <a:lvl3pPr marL="914400" marR="0" indent="0" algn="l" rtl="0">
              <a:spcBef>
                <a:spcPts val="0"/>
              </a:spcBef>
              <a:buClr>
                <a:schemeClr val="lt1"/>
              </a:buClr>
              <a:buFont typeface="Cantarell"/>
              <a:buNone/>
              <a:defRPr/>
            </a:lvl3pPr>
            <a:lvl4pPr marL="1371600" marR="0" indent="0" algn="l" rtl="0">
              <a:spcBef>
                <a:spcPts val="0"/>
              </a:spcBef>
              <a:buClr>
                <a:schemeClr val="lt1"/>
              </a:buClr>
              <a:buFont typeface="Cantarell"/>
              <a:buNone/>
              <a:defRPr/>
            </a:lvl4pPr>
            <a:lvl5pPr marL="1828800" marR="0" indent="0" algn="l" rtl="0">
              <a:spcBef>
                <a:spcPts val="0"/>
              </a:spcBef>
              <a:buClr>
                <a:schemeClr val="lt1"/>
              </a:buClr>
              <a:buFont typeface="Cantarell"/>
              <a:buNone/>
              <a:defRPr/>
            </a:lvl5pPr>
            <a:lvl6pPr marL="2286000" marR="0" indent="0" algn="l" rtl="0">
              <a:spcBef>
                <a:spcPts val="0"/>
              </a:spcBef>
              <a:buClr>
                <a:schemeClr val="lt1"/>
              </a:buClr>
              <a:buFont typeface="Cantarell"/>
              <a:buNone/>
              <a:defRPr/>
            </a:lvl6pPr>
            <a:lvl7pPr marL="2743200" marR="0" indent="0" algn="l" rtl="0">
              <a:spcBef>
                <a:spcPts val="0"/>
              </a:spcBef>
              <a:buClr>
                <a:schemeClr val="lt1"/>
              </a:buClr>
              <a:buFont typeface="Cantarell"/>
              <a:buNone/>
              <a:defRPr/>
            </a:lvl7pPr>
            <a:lvl8pPr marL="3200400" marR="0" indent="0" algn="l" rtl="0">
              <a:spcBef>
                <a:spcPts val="0"/>
              </a:spcBef>
              <a:buClr>
                <a:schemeClr val="lt1"/>
              </a:buClr>
              <a:buFont typeface="Cantarell"/>
              <a:buNone/>
              <a:defRPr/>
            </a:lvl8pPr>
            <a:lvl9pPr marL="3657600" marR="0" indent="0" algn="l" rtl="0">
              <a:spcBef>
                <a:spcPts val="0"/>
              </a:spcBef>
              <a:buClr>
                <a:schemeClr val="lt1"/>
              </a:buClr>
              <a:buFont typeface="Cantarell"/>
              <a:buNone/>
              <a:defRPr/>
            </a:lvl9pPr>
          </a:lstStyle>
          <a:p>
            <a:endParaRPr/>
          </a:p>
        </p:txBody>
      </p:sp>
      <p:sp>
        <p:nvSpPr>
          <p:cNvPr id="127" name="Shape 127"/>
          <p:cNvSpPr txBox="1">
            <a:spLocks noGrp="1"/>
          </p:cNvSpPr>
          <p:nvPr>
            <p:ph type="body" idx="6"/>
          </p:nvPr>
        </p:nvSpPr>
        <p:spPr>
          <a:xfrm>
            <a:off x="4567644" y="4873764"/>
            <a:ext cx="2934406" cy="659188"/>
          </a:xfrm>
          <a:prstGeom prst="rect">
            <a:avLst/>
          </a:prstGeom>
          <a:noFill/>
          <a:ln>
            <a:noFill/>
          </a:ln>
        </p:spPr>
        <p:txBody>
          <a:bodyPr lIns="91425" tIns="91425" rIns="91425" bIns="91425" anchor="t" anchorCtr="0"/>
          <a:lstStyle>
            <a:lvl1pPr marL="0" indent="0" rtl="0">
              <a:spcBef>
                <a:spcPts val="0"/>
              </a:spcBef>
              <a:buFont typeface="Cantarell"/>
              <a:buNone/>
              <a:defRPr/>
            </a:lvl1pPr>
            <a:lvl2pPr marL="457200" indent="0" rtl="0">
              <a:spcBef>
                <a:spcPts val="0"/>
              </a:spcBef>
              <a:buFont typeface="Cantarell"/>
              <a:buNone/>
              <a:defRPr/>
            </a:lvl2pPr>
            <a:lvl3pPr marL="914400" indent="0" rtl="0">
              <a:spcBef>
                <a:spcPts val="0"/>
              </a:spcBef>
              <a:buFont typeface="Cantarell"/>
              <a:buNone/>
              <a:defRPr/>
            </a:lvl3pPr>
            <a:lvl4pPr marL="1371600" indent="0" rtl="0">
              <a:spcBef>
                <a:spcPts val="0"/>
              </a:spcBef>
              <a:buFont typeface="Cantarell"/>
              <a:buNone/>
              <a:defRPr/>
            </a:lvl4pPr>
            <a:lvl5pPr marL="1828800" indent="0" rtl="0">
              <a:spcBef>
                <a:spcPts val="0"/>
              </a:spcBef>
              <a:buFont typeface="Cantarell"/>
              <a:buNone/>
              <a:defRPr/>
            </a:lvl5pPr>
            <a:lvl6pPr marL="2286000" indent="0" rtl="0">
              <a:spcBef>
                <a:spcPts val="0"/>
              </a:spcBef>
              <a:buFont typeface="Cantarell"/>
              <a:buNone/>
              <a:defRPr/>
            </a:lvl6pPr>
            <a:lvl7pPr marL="2743200" indent="0" rtl="0">
              <a:spcBef>
                <a:spcPts val="0"/>
              </a:spcBef>
              <a:buFont typeface="Cantarell"/>
              <a:buNone/>
              <a:defRPr/>
            </a:lvl7pPr>
            <a:lvl8pPr marL="3200400" indent="0" rtl="0">
              <a:spcBef>
                <a:spcPts val="0"/>
              </a:spcBef>
              <a:buFont typeface="Cantarell"/>
              <a:buNone/>
              <a:defRPr/>
            </a:lvl8pPr>
            <a:lvl9pPr marL="3657600" indent="0" rtl="0">
              <a:spcBef>
                <a:spcPts val="0"/>
              </a:spcBef>
              <a:buFont typeface="Cantarell"/>
              <a:buNone/>
              <a:defRPr/>
            </a:lvl9pPr>
          </a:lstStyle>
          <a:p>
            <a:endParaRPr/>
          </a:p>
        </p:txBody>
      </p:sp>
      <p:sp>
        <p:nvSpPr>
          <p:cNvPr id="128" name="Shape 128"/>
          <p:cNvSpPr txBox="1">
            <a:spLocks noGrp="1"/>
          </p:cNvSpPr>
          <p:nvPr>
            <p:ph type="body" idx="7"/>
          </p:nvPr>
        </p:nvSpPr>
        <p:spPr>
          <a:xfrm>
            <a:off x="7804321" y="4297503"/>
            <a:ext cx="2932112" cy="576262"/>
          </a:xfrm>
          <a:prstGeom prst="rect">
            <a:avLst/>
          </a:prstGeom>
          <a:noFill/>
          <a:ln>
            <a:noFill/>
          </a:ln>
        </p:spPr>
        <p:txBody>
          <a:bodyPr lIns="91425" tIns="91425" rIns="91425" bIns="91425" anchor="b" anchorCtr="0"/>
          <a:lstStyle>
            <a:lvl1pPr marL="0" indent="0" rtl="0">
              <a:spcBef>
                <a:spcPts val="0"/>
              </a:spcBef>
              <a:buClr>
                <a:srgbClr val="EDEDED"/>
              </a:buClr>
              <a:buFont typeface="Cantarell"/>
              <a:buNone/>
              <a:defRPr/>
            </a:lvl1pPr>
            <a:lvl2pPr marL="457200" indent="0" rtl="0">
              <a:spcBef>
                <a:spcPts val="0"/>
              </a:spcBef>
              <a:buFont typeface="Cantarell"/>
              <a:buNone/>
              <a:defRPr/>
            </a:lvl2pPr>
            <a:lvl3pPr marL="914400" indent="0" rtl="0">
              <a:spcBef>
                <a:spcPts val="0"/>
              </a:spcBef>
              <a:buFont typeface="Cantarell"/>
              <a:buNone/>
              <a:defRPr/>
            </a:lvl3pPr>
            <a:lvl4pPr marL="1371600" indent="0" rtl="0">
              <a:spcBef>
                <a:spcPts val="0"/>
              </a:spcBef>
              <a:buFont typeface="Cantarell"/>
              <a:buNone/>
              <a:defRPr/>
            </a:lvl4pPr>
            <a:lvl5pPr marL="1828800" indent="0" rtl="0">
              <a:spcBef>
                <a:spcPts val="0"/>
              </a:spcBef>
              <a:buFont typeface="Cantarell"/>
              <a:buNone/>
              <a:defRPr/>
            </a:lvl5pPr>
            <a:lvl6pPr marL="2286000" indent="0" rtl="0">
              <a:spcBef>
                <a:spcPts val="0"/>
              </a:spcBef>
              <a:buFont typeface="Cantarell"/>
              <a:buNone/>
              <a:defRPr/>
            </a:lvl6pPr>
            <a:lvl7pPr marL="2743200" indent="0" rtl="0">
              <a:spcBef>
                <a:spcPts val="0"/>
              </a:spcBef>
              <a:buFont typeface="Cantarell"/>
              <a:buNone/>
              <a:defRPr/>
            </a:lvl7pPr>
            <a:lvl8pPr marL="3200400" indent="0" rtl="0">
              <a:spcBef>
                <a:spcPts val="0"/>
              </a:spcBef>
              <a:buFont typeface="Cantarell"/>
              <a:buNone/>
              <a:defRPr/>
            </a:lvl8pPr>
            <a:lvl9pPr marL="3657600" indent="0" rtl="0">
              <a:spcBef>
                <a:spcPts val="0"/>
              </a:spcBef>
              <a:buFont typeface="Cantarell"/>
              <a:buNone/>
              <a:defRPr/>
            </a:lvl9pPr>
          </a:lstStyle>
          <a:p>
            <a:endParaRPr/>
          </a:p>
        </p:txBody>
      </p:sp>
      <p:sp>
        <p:nvSpPr>
          <p:cNvPr id="129" name="Shape 129"/>
          <p:cNvSpPr>
            <a:spLocks noGrp="1"/>
          </p:cNvSpPr>
          <p:nvPr>
            <p:ph type="pic" idx="8"/>
          </p:nvPr>
        </p:nvSpPr>
        <p:spPr>
          <a:xfrm>
            <a:off x="7804321" y="2256353"/>
            <a:ext cx="2932112" cy="1524000"/>
          </a:xfrm>
          <a:prstGeom prst="roundRect">
            <a:avLst>
              <a:gd name="adj" fmla="val 1858"/>
            </a:avLst>
          </a:prstGeom>
          <a:noFill/>
          <a:ln>
            <a:noFill/>
          </a:ln>
        </p:spPr>
        <p:txBody>
          <a:bodyPr lIns="91425" tIns="91425" rIns="91425" bIns="91425" anchor="t" anchorCtr="0"/>
          <a:lstStyle>
            <a:lvl1pPr marL="0" marR="0" indent="0" algn="ctr" rtl="0">
              <a:spcBef>
                <a:spcPts val="0"/>
              </a:spcBef>
              <a:buClr>
                <a:srgbClr val="EDEDED"/>
              </a:buClr>
              <a:buFont typeface="Cantarell"/>
              <a:buNone/>
              <a:defRPr/>
            </a:lvl1pPr>
            <a:lvl2pPr marL="457200" marR="0" indent="0" algn="l" rtl="0">
              <a:spcBef>
                <a:spcPts val="0"/>
              </a:spcBef>
              <a:buClr>
                <a:schemeClr val="lt1"/>
              </a:buClr>
              <a:buFont typeface="Cantarell"/>
              <a:buNone/>
              <a:defRPr/>
            </a:lvl2pPr>
            <a:lvl3pPr marL="914400" marR="0" indent="0" algn="l" rtl="0">
              <a:spcBef>
                <a:spcPts val="0"/>
              </a:spcBef>
              <a:buClr>
                <a:schemeClr val="lt1"/>
              </a:buClr>
              <a:buFont typeface="Cantarell"/>
              <a:buNone/>
              <a:defRPr/>
            </a:lvl3pPr>
            <a:lvl4pPr marL="1371600" marR="0" indent="0" algn="l" rtl="0">
              <a:spcBef>
                <a:spcPts val="0"/>
              </a:spcBef>
              <a:buClr>
                <a:schemeClr val="lt1"/>
              </a:buClr>
              <a:buFont typeface="Cantarell"/>
              <a:buNone/>
              <a:defRPr/>
            </a:lvl4pPr>
            <a:lvl5pPr marL="1828800" marR="0" indent="0" algn="l" rtl="0">
              <a:spcBef>
                <a:spcPts val="0"/>
              </a:spcBef>
              <a:buClr>
                <a:schemeClr val="lt1"/>
              </a:buClr>
              <a:buFont typeface="Cantarell"/>
              <a:buNone/>
              <a:defRPr/>
            </a:lvl5pPr>
            <a:lvl6pPr marL="2286000" marR="0" indent="0" algn="l" rtl="0">
              <a:spcBef>
                <a:spcPts val="0"/>
              </a:spcBef>
              <a:buClr>
                <a:schemeClr val="lt1"/>
              </a:buClr>
              <a:buFont typeface="Cantarell"/>
              <a:buNone/>
              <a:defRPr/>
            </a:lvl6pPr>
            <a:lvl7pPr marL="2743200" marR="0" indent="0" algn="l" rtl="0">
              <a:spcBef>
                <a:spcPts val="0"/>
              </a:spcBef>
              <a:buClr>
                <a:schemeClr val="lt1"/>
              </a:buClr>
              <a:buFont typeface="Cantarell"/>
              <a:buNone/>
              <a:defRPr/>
            </a:lvl7pPr>
            <a:lvl8pPr marL="3200400" marR="0" indent="0" algn="l" rtl="0">
              <a:spcBef>
                <a:spcPts val="0"/>
              </a:spcBef>
              <a:buClr>
                <a:schemeClr val="lt1"/>
              </a:buClr>
              <a:buFont typeface="Cantarell"/>
              <a:buNone/>
              <a:defRPr/>
            </a:lvl8pPr>
            <a:lvl9pPr marL="3657600" marR="0" indent="0" algn="l" rtl="0">
              <a:spcBef>
                <a:spcPts val="0"/>
              </a:spcBef>
              <a:buClr>
                <a:schemeClr val="lt1"/>
              </a:buClr>
              <a:buFont typeface="Cantarell"/>
              <a:buNone/>
              <a:defRPr/>
            </a:lvl9pPr>
          </a:lstStyle>
          <a:p>
            <a:endParaRPr/>
          </a:p>
        </p:txBody>
      </p:sp>
      <p:sp>
        <p:nvSpPr>
          <p:cNvPr id="130" name="Shape 130"/>
          <p:cNvSpPr txBox="1">
            <a:spLocks noGrp="1"/>
          </p:cNvSpPr>
          <p:nvPr>
            <p:ph type="body" idx="9"/>
          </p:nvPr>
        </p:nvSpPr>
        <p:spPr>
          <a:xfrm>
            <a:off x="7804196" y="4873762"/>
            <a:ext cx="2935996" cy="659188"/>
          </a:xfrm>
          <a:prstGeom prst="rect">
            <a:avLst/>
          </a:prstGeom>
          <a:noFill/>
          <a:ln>
            <a:noFill/>
          </a:ln>
        </p:spPr>
        <p:txBody>
          <a:bodyPr lIns="91425" tIns="91425" rIns="91425" bIns="91425" anchor="t" anchorCtr="0"/>
          <a:lstStyle>
            <a:lvl1pPr marL="0" indent="0" rtl="0">
              <a:spcBef>
                <a:spcPts val="0"/>
              </a:spcBef>
              <a:buFont typeface="Cantarell"/>
              <a:buNone/>
              <a:defRPr/>
            </a:lvl1pPr>
            <a:lvl2pPr marL="457200" indent="0" rtl="0">
              <a:spcBef>
                <a:spcPts val="0"/>
              </a:spcBef>
              <a:buFont typeface="Cantarell"/>
              <a:buNone/>
              <a:defRPr/>
            </a:lvl2pPr>
            <a:lvl3pPr marL="914400" indent="0" rtl="0">
              <a:spcBef>
                <a:spcPts val="0"/>
              </a:spcBef>
              <a:buFont typeface="Cantarell"/>
              <a:buNone/>
              <a:defRPr/>
            </a:lvl3pPr>
            <a:lvl4pPr marL="1371600" indent="0" rtl="0">
              <a:spcBef>
                <a:spcPts val="0"/>
              </a:spcBef>
              <a:buFont typeface="Cantarell"/>
              <a:buNone/>
              <a:defRPr/>
            </a:lvl4pPr>
            <a:lvl5pPr marL="1828800" indent="0" rtl="0">
              <a:spcBef>
                <a:spcPts val="0"/>
              </a:spcBef>
              <a:buFont typeface="Cantarell"/>
              <a:buNone/>
              <a:defRPr/>
            </a:lvl5pPr>
            <a:lvl6pPr marL="2286000" indent="0" rtl="0">
              <a:spcBef>
                <a:spcPts val="0"/>
              </a:spcBef>
              <a:buFont typeface="Cantarell"/>
              <a:buNone/>
              <a:defRPr/>
            </a:lvl6pPr>
            <a:lvl7pPr marL="2743200" indent="0" rtl="0">
              <a:spcBef>
                <a:spcPts val="0"/>
              </a:spcBef>
              <a:buFont typeface="Cantarell"/>
              <a:buNone/>
              <a:defRPr/>
            </a:lvl7pPr>
            <a:lvl8pPr marL="3200400" indent="0" rtl="0">
              <a:spcBef>
                <a:spcPts val="0"/>
              </a:spcBef>
              <a:buFont typeface="Cantarell"/>
              <a:buNone/>
              <a:defRPr/>
            </a:lvl8pPr>
            <a:lvl9pPr marL="3657600" indent="0" rtl="0">
              <a:spcBef>
                <a:spcPts val="0"/>
              </a:spcBef>
              <a:buFont typeface="Cantarell"/>
              <a:buNone/>
              <a:defRPr/>
            </a:lvl9pPr>
          </a:lstStyle>
          <a:p>
            <a:endParaRPr/>
          </a:p>
        </p:txBody>
      </p:sp>
      <p:sp>
        <p:nvSpPr>
          <p:cNvPr id="131" name="Shape 13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2" name="Shape 13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3" name="Shape 133"/>
          <p:cNvSpPr txBox="1">
            <a:spLocks noGrp="1"/>
          </p:cNvSpPr>
          <p:nvPr>
            <p:ph type="sldNum" idx="12"/>
          </p:nvPr>
        </p:nvSpPr>
        <p:spPr>
          <a:xfrm>
            <a:off x="8610600" y="6356350"/>
            <a:ext cx="2743199" cy="365125"/>
          </a:xfrm>
          <a:prstGeom prst="rect">
            <a:avLst/>
          </a:prstGeom>
          <a:noFill/>
          <a:ln>
            <a:noFill/>
          </a:ln>
        </p:spPr>
        <p:txBody>
          <a:bodyPr lIns="91425" tIns="91425" rIns="91425" bIns="91425" anchor="ctr" anchorCtr="0">
            <a:noAutofit/>
          </a:bodyPr>
          <a:lstStyle/>
          <a:p>
            <a:pPr marL="0" marR="0" lvl="0" indent="-88900" algn="r" rtl="0">
              <a:spcBef>
                <a:spcPts val="0"/>
              </a:spcBef>
              <a:buClr>
                <a:srgbClr val="000000"/>
              </a:buClr>
              <a:buFont typeface="Arial"/>
              <a:buChar char="●"/>
            </a:pPr>
            <a:endParaRPr/>
          </a:p>
          <a:p>
            <a:pPr marL="457200" marR="0" lvl="1" indent="-88900" algn="l" rtl="0">
              <a:spcBef>
                <a:spcPts val="0"/>
              </a:spcBef>
              <a:buClr>
                <a:srgbClr val="000000"/>
              </a:buClr>
              <a:buFont typeface="Courier New"/>
              <a:buChar char="o"/>
            </a:pPr>
            <a:endParaRPr/>
          </a:p>
          <a:p>
            <a:pPr marL="914400" marR="0" lvl="2" indent="-88900" algn="l" rtl="0">
              <a:spcBef>
                <a:spcPts val="0"/>
              </a:spcBef>
              <a:buClr>
                <a:srgbClr val="000000"/>
              </a:buClr>
              <a:buFont typeface="Wingdings"/>
              <a:buChar char="§"/>
            </a:pPr>
            <a:endParaRPr/>
          </a:p>
          <a:p>
            <a:pPr marL="1371600" marR="0" lvl="3" indent="-88900" algn="l" rtl="0">
              <a:spcBef>
                <a:spcPts val="0"/>
              </a:spcBef>
              <a:buClr>
                <a:srgbClr val="000000"/>
              </a:buClr>
              <a:buFont typeface="Arial"/>
              <a:buChar char="●"/>
            </a:pPr>
            <a:endParaRPr/>
          </a:p>
          <a:p>
            <a:pPr marL="1828800" marR="0" lvl="4" indent="-88900" algn="l" rtl="0">
              <a:spcBef>
                <a:spcPts val="0"/>
              </a:spcBef>
              <a:buClr>
                <a:srgbClr val="000000"/>
              </a:buClr>
              <a:buFont typeface="Courier New"/>
              <a:buChar char="o"/>
            </a:pPr>
            <a:endParaRPr/>
          </a:p>
          <a:p>
            <a:pPr marL="2286000" marR="0" lvl="5" indent="-88900" algn="l" rtl="0">
              <a:spcBef>
                <a:spcPts val="0"/>
              </a:spcBef>
              <a:buClr>
                <a:srgbClr val="000000"/>
              </a:buClr>
              <a:buFont typeface="Wingdings"/>
              <a:buChar char="§"/>
            </a:pPr>
            <a:endParaRPr/>
          </a:p>
          <a:p>
            <a:pPr marL="2743200" marR="0" lvl="6" indent="-88900" algn="l" rtl="0">
              <a:spcBef>
                <a:spcPts val="0"/>
              </a:spcBef>
              <a:buClr>
                <a:srgbClr val="000000"/>
              </a:buClr>
              <a:buFont typeface="Arial"/>
              <a:buChar char="●"/>
            </a:pPr>
            <a:endParaRPr/>
          </a:p>
          <a:p>
            <a:pPr marL="3200400" marR="0" lvl="7" indent="-88900" algn="l" rtl="0">
              <a:spcBef>
                <a:spcPts val="0"/>
              </a:spcBef>
              <a:buClr>
                <a:srgbClr val="000000"/>
              </a:buClr>
              <a:buFont typeface="Courier New"/>
              <a:buChar char="o"/>
            </a:pPr>
            <a:endParaRPr/>
          </a:p>
          <a:p>
            <a:pPr marL="3657600" marR="0" lvl="8" indent="-88900" algn="l" rtl="0">
              <a:spcBef>
                <a:spcPts val="0"/>
              </a:spcBef>
              <a:buClr>
                <a:srgbClr val="000000"/>
              </a:buClr>
              <a:buFont typeface="Wingdings"/>
              <a:buChar char="§"/>
            </a:pPr>
            <a:endParaRPr/>
          </a:p>
        </p:txBody>
      </p:sp>
      <p:pic>
        <p:nvPicPr>
          <p:cNvPr id="134" name="Shape 134"/>
          <p:cNvPicPr preferRelativeResize="0"/>
          <p:nvPr/>
        </p:nvPicPr>
        <p:blipFill rotWithShape="1">
          <a:blip r:embed="rId2">
            <a:alphaModFix/>
          </a:blip>
          <a:srcRect/>
          <a:stretch/>
        </p:blipFill>
        <p:spPr>
          <a:xfrm>
            <a:off x="10178453" y="5486289"/>
            <a:ext cx="1802053" cy="82561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rgbClr val="EDEDED"/>
              </a:buClr>
              <a:buFont typeface="Cantarel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7" name="Shape 137"/>
          <p:cNvSpPr txBox="1">
            <a:spLocks noGrp="1"/>
          </p:cNvSpPr>
          <p:nvPr>
            <p:ph type="body" idx="1"/>
          </p:nvPr>
        </p:nvSpPr>
        <p:spPr>
          <a:xfrm rot="5400000">
            <a:off x="4061231" y="-1115605"/>
            <a:ext cx="4351338" cy="10233799"/>
          </a:xfrm>
          <a:prstGeom prst="rect">
            <a:avLst/>
          </a:prstGeom>
          <a:noFill/>
          <a:ln>
            <a:noFill/>
          </a:ln>
        </p:spPr>
        <p:txBody>
          <a:bodyPr lIns="91425" tIns="91425" rIns="91425" bIns="91425" anchor="t" anchorCtr="0"/>
          <a:lstStyle>
            <a:lvl1pPr marL="228600" indent="-50800" algn="l" rtl="0">
              <a:lnSpc>
                <a:spcPct val="90000"/>
              </a:lnSpc>
              <a:spcBef>
                <a:spcPts val="1000"/>
              </a:spcBef>
              <a:buClr>
                <a:srgbClr val="EDEDED"/>
              </a:buClr>
              <a:buFont typeface="Cantarell"/>
              <a:buChar char="•"/>
              <a:defRPr/>
            </a:lvl1pPr>
            <a:lvl2pPr marL="685800" indent="-76200" algn="l" rtl="0">
              <a:lnSpc>
                <a:spcPct val="90000"/>
              </a:lnSpc>
              <a:spcBef>
                <a:spcPts val="500"/>
              </a:spcBef>
              <a:buClr>
                <a:srgbClr val="EDEDED"/>
              </a:buClr>
              <a:buFont typeface="Cantarell"/>
              <a:buChar char="•"/>
              <a:defRPr/>
            </a:lvl2pPr>
            <a:lvl3pPr marL="1143000" indent="-101600" algn="l" rtl="0">
              <a:lnSpc>
                <a:spcPct val="90000"/>
              </a:lnSpc>
              <a:spcBef>
                <a:spcPts val="500"/>
              </a:spcBef>
              <a:buClr>
                <a:srgbClr val="EDEDED"/>
              </a:buClr>
              <a:buFont typeface="Cantarell"/>
              <a:buChar char="•"/>
              <a:defRPr/>
            </a:lvl3pPr>
            <a:lvl4pPr marL="1600200" indent="-114300" algn="l" rtl="0">
              <a:lnSpc>
                <a:spcPct val="90000"/>
              </a:lnSpc>
              <a:spcBef>
                <a:spcPts val="500"/>
              </a:spcBef>
              <a:buClr>
                <a:srgbClr val="EDEDED"/>
              </a:buClr>
              <a:buFont typeface="Cantarell"/>
              <a:buChar char="•"/>
              <a:defRPr/>
            </a:lvl4pPr>
            <a:lvl5pPr marL="2057400" indent="-114300" algn="l" rtl="0">
              <a:lnSpc>
                <a:spcPct val="90000"/>
              </a:lnSpc>
              <a:spcBef>
                <a:spcPts val="500"/>
              </a:spcBef>
              <a:buClr>
                <a:srgbClr val="EDEDED"/>
              </a:buClr>
              <a:buFont typeface="Cantarell"/>
              <a:buChar char="•"/>
              <a:defRPr/>
            </a:lvl5pPr>
            <a:lvl6pPr marL="2514600" indent="-114300" algn="l" rtl="0">
              <a:lnSpc>
                <a:spcPct val="90000"/>
              </a:lnSpc>
              <a:spcBef>
                <a:spcPts val="500"/>
              </a:spcBef>
              <a:buClr>
                <a:schemeClr val="lt1"/>
              </a:buClr>
              <a:buFont typeface="Cantarell"/>
              <a:buChar char="•"/>
              <a:defRPr/>
            </a:lvl6pPr>
            <a:lvl7pPr marL="2971800" indent="-114300" algn="l" rtl="0">
              <a:lnSpc>
                <a:spcPct val="90000"/>
              </a:lnSpc>
              <a:spcBef>
                <a:spcPts val="500"/>
              </a:spcBef>
              <a:buClr>
                <a:schemeClr val="lt1"/>
              </a:buClr>
              <a:buFont typeface="Cantarell"/>
              <a:buChar char="•"/>
              <a:defRPr/>
            </a:lvl7pPr>
            <a:lvl8pPr marL="3429000" indent="-114300" algn="l" rtl="0">
              <a:lnSpc>
                <a:spcPct val="90000"/>
              </a:lnSpc>
              <a:spcBef>
                <a:spcPts val="500"/>
              </a:spcBef>
              <a:buClr>
                <a:schemeClr val="lt1"/>
              </a:buClr>
              <a:buFont typeface="Cantarell"/>
              <a:buChar char="•"/>
              <a:defRPr/>
            </a:lvl8pPr>
            <a:lvl9pPr marL="3886200" indent="-114300" algn="l" rtl="0">
              <a:lnSpc>
                <a:spcPct val="90000"/>
              </a:lnSpc>
              <a:spcBef>
                <a:spcPts val="500"/>
              </a:spcBef>
              <a:buClr>
                <a:schemeClr val="lt1"/>
              </a:buClr>
              <a:buFont typeface="Cantarell"/>
              <a:buChar char="•"/>
              <a:defRPr/>
            </a:lvl9pPr>
          </a:lstStyle>
          <a:p>
            <a:endParaRPr/>
          </a:p>
        </p:txBody>
      </p:sp>
      <p:sp>
        <p:nvSpPr>
          <p:cNvPr id="138" name="Shape 13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9" name="Shape 13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0" name="Shape 140"/>
          <p:cNvSpPr txBox="1">
            <a:spLocks noGrp="1"/>
          </p:cNvSpPr>
          <p:nvPr>
            <p:ph type="sldNum" idx="12"/>
          </p:nvPr>
        </p:nvSpPr>
        <p:spPr>
          <a:xfrm>
            <a:off x="8610600" y="6356350"/>
            <a:ext cx="2743199" cy="365125"/>
          </a:xfrm>
          <a:prstGeom prst="rect">
            <a:avLst/>
          </a:prstGeom>
          <a:noFill/>
          <a:ln>
            <a:noFill/>
          </a:ln>
        </p:spPr>
        <p:txBody>
          <a:bodyPr lIns="91425" tIns="91425" rIns="91425" bIns="91425" anchor="ctr" anchorCtr="0">
            <a:noAutofit/>
          </a:bodyPr>
          <a:lstStyle/>
          <a:p>
            <a:pPr marL="0" marR="0" lvl="0" indent="-88900" algn="r" rtl="0">
              <a:spcBef>
                <a:spcPts val="0"/>
              </a:spcBef>
              <a:buClr>
                <a:srgbClr val="000000"/>
              </a:buClr>
              <a:buFont typeface="Arial"/>
              <a:buChar char="●"/>
            </a:pPr>
            <a:endParaRPr/>
          </a:p>
          <a:p>
            <a:pPr marL="457200" marR="0" lvl="1" indent="-88900" algn="l" rtl="0">
              <a:spcBef>
                <a:spcPts val="0"/>
              </a:spcBef>
              <a:buClr>
                <a:srgbClr val="000000"/>
              </a:buClr>
              <a:buFont typeface="Courier New"/>
              <a:buChar char="o"/>
            </a:pPr>
            <a:endParaRPr/>
          </a:p>
          <a:p>
            <a:pPr marL="914400" marR="0" lvl="2" indent="-88900" algn="l" rtl="0">
              <a:spcBef>
                <a:spcPts val="0"/>
              </a:spcBef>
              <a:buClr>
                <a:srgbClr val="000000"/>
              </a:buClr>
              <a:buFont typeface="Wingdings"/>
              <a:buChar char="§"/>
            </a:pPr>
            <a:endParaRPr/>
          </a:p>
          <a:p>
            <a:pPr marL="1371600" marR="0" lvl="3" indent="-88900" algn="l" rtl="0">
              <a:spcBef>
                <a:spcPts val="0"/>
              </a:spcBef>
              <a:buClr>
                <a:srgbClr val="000000"/>
              </a:buClr>
              <a:buFont typeface="Arial"/>
              <a:buChar char="●"/>
            </a:pPr>
            <a:endParaRPr/>
          </a:p>
          <a:p>
            <a:pPr marL="1828800" marR="0" lvl="4" indent="-88900" algn="l" rtl="0">
              <a:spcBef>
                <a:spcPts val="0"/>
              </a:spcBef>
              <a:buClr>
                <a:srgbClr val="000000"/>
              </a:buClr>
              <a:buFont typeface="Courier New"/>
              <a:buChar char="o"/>
            </a:pPr>
            <a:endParaRPr/>
          </a:p>
          <a:p>
            <a:pPr marL="2286000" marR="0" lvl="5" indent="-88900" algn="l" rtl="0">
              <a:spcBef>
                <a:spcPts val="0"/>
              </a:spcBef>
              <a:buClr>
                <a:srgbClr val="000000"/>
              </a:buClr>
              <a:buFont typeface="Wingdings"/>
              <a:buChar char="§"/>
            </a:pPr>
            <a:endParaRPr/>
          </a:p>
          <a:p>
            <a:pPr marL="2743200" marR="0" lvl="6" indent="-88900" algn="l" rtl="0">
              <a:spcBef>
                <a:spcPts val="0"/>
              </a:spcBef>
              <a:buClr>
                <a:srgbClr val="000000"/>
              </a:buClr>
              <a:buFont typeface="Arial"/>
              <a:buChar char="●"/>
            </a:pPr>
            <a:endParaRPr/>
          </a:p>
          <a:p>
            <a:pPr marL="3200400" marR="0" lvl="7" indent="-88900" algn="l" rtl="0">
              <a:spcBef>
                <a:spcPts val="0"/>
              </a:spcBef>
              <a:buClr>
                <a:srgbClr val="000000"/>
              </a:buClr>
              <a:buFont typeface="Courier New"/>
              <a:buChar char="o"/>
            </a:pPr>
            <a:endParaRPr/>
          </a:p>
          <a:p>
            <a:pPr marL="3657600" marR="0" lvl="8" indent="-88900" algn="l" rtl="0">
              <a:spcBef>
                <a:spcPts val="0"/>
              </a:spcBef>
              <a:buClr>
                <a:srgbClr val="000000"/>
              </a:buClr>
              <a:buFont typeface="Wingdings"/>
              <a:buChar char="§"/>
            </a:pPr>
            <a:endParaRPr/>
          </a:p>
        </p:txBody>
      </p:sp>
      <p:pic>
        <p:nvPicPr>
          <p:cNvPr id="141" name="Shape 141"/>
          <p:cNvPicPr preferRelativeResize="0"/>
          <p:nvPr/>
        </p:nvPicPr>
        <p:blipFill rotWithShape="1">
          <a:blip r:embed="rId2">
            <a:alphaModFix/>
          </a:blip>
          <a:srcRect/>
          <a:stretch/>
        </p:blipFill>
        <p:spPr>
          <a:xfrm>
            <a:off x="10178453" y="5486289"/>
            <a:ext cx="1802053" cy="82561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algn="l" rtl="0">
              <a:lnSpc>
                <a:spcPct val="90000"/>
              </a:lnSpc>
              <a:spcBef>
                <a:spcPts val="0"/>
              </a:spcBef>
              <a:buClr>
                <a:srgbClr val="EDEDED"/>
              </a:buClr>
              <a:buFont typeface="Cantarel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4" name="Shape 144"/>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indent="-50800" algn="l" rtl="0">
              <a:lnSpc>
                <a:spcPct val="90000"/>
              </a:lnSpc>
              <a:spcBef>
                <a:spcPts val="1000"/>
              </a:spcBef>
              <a:buClr>
                <a:srgbClr val="EDEDED"/>
              </a:buClr>
              <a:buFont typeface="Cantarell"/>
              <a:buChar char="•"/>
              <a:defRPr/>
            </a:lvl1pPr>
            <a:lvl2pPr marL="685800" indent="-76200" algn="l" rtl="0">
              <a:lnSpc>
                <a:spcPct val="90000"/>
              </a:lnSpc>
              <a:spcBef>
                <a:spcPts val="500"/>
              </a:spcBef>
              <a:buClr>
                <a:srgbClr val="EDEDED"/>
              </a:buClr>
              <a:buFont typeface="Cantarell"/>
              <a:buChar char="•"/>
              <a:defRPr/>
            </a:lvl2pPr>
            <a:lvl3pPr marL="1143000" indent="-101600" algn="l" rtl="0">
              <a:lnSpc>
                <a:spcPct val="90000"/>
              </a:lnSpc>
              <a:spcBef>
                <a:spcPts val="500"/>
              </a:spcBef>
              <a:buClr>
                <a:srgbClr val="EDEDED"/>
              </a:buClr>
              <a:buFont typeface="Cantarell"/>
              <a:buChar char="•"/>
              <a:defRPr/>
            </a:lvl3pPr>
            <a:lvl4pPr marL="1600200" indent="-114300" algn="l" rtl="0">
              <a:lnSpc>
                <a:spcPct val="90000"/>
              </a:lnSpc>
              <a:spcBef>
                <a:spcPts val="500"/>
              </a:spcBef>
              <a:buClr>
                <a:srgbClr val="EDEDED"/>
              </a:buClr>
              <a:buFont typeface="Cantarell"/>
              <a:buChar char="•"/>
              <a:defRPr/>
            </a:lvl4pPr>
            <a:lvl5pPr marL="2057400" indent="-114300" algn="l" rtl="0">
              <a:lnSpc>
                <a:spcPct val="90000"/>
              </a:lnSpc>
              <a:spcBef>
                <a:spcPts val="500"/>
              </a:spcBef>
              <a:buClr>
                <a:srgbClr val="EDEDED"/>
              </a:buClr>
              <a:buFont typeface="Cantarell"/>
              <a:buChar char="•"/>
              <a:defRPr/>
            </a:lvl5pPr>
            <a:lvl6pPr marL="2514600" indent="-114300" algn="l" rtl="0">
              <a:lnSpc>
                <a:spcPct val="90000"/>
              </a:lnSpc>
              <a:spcBef>
                <a:spcPts val="500"/>
              </a:spcBef>
              <a:buClr>
                <a:schemeClr val="lt1"/>
              </a:buClr>
              <a:buFont typeface="Cantarell"/>
              <a:buChar char="•"/>
              <a:defRPr/>
            </a:lvl6pPr>
            <a:lvl7pPr marL="2971800" indent="-114300" algn="l" rtl="0">
              <a:lnSpc>
                <a:spcPct val="90000"/>
              </a:lnSpc>
              <a:spcBef>
                <a:spcPts val="500"/>
              </a:spcBef>
              <a:buClr>
                <a:schemeClr val="lt1"/>
              </a:buClr>
              <a:buFont typeface="Cantarell"/>
              <a:buChar char="•"/>
              <a:defRPr/>
            </a:lvl7pPr>
            <a:lvl8pPr marL="3429000" indent="-114300" algn="l" rtl="0">
              <a:lnSpc>
                <a:spcPct val="90000"/>
              </a:lnSpc>
              <a:spcBef>
                <a:spcPts val="500"/>
              </a:spcBef>
              <a:buClr>
                <a:schemeClr val="lt1"/>
              </a:buClr>
              <a:buFont typeface="Cantarell"/>
              <a:buChar char="•"/>
              <a:defRPr/>
            </a:lvl8pPr>
            <a:lvl9pPr marL="3886200" indent="-114300" algn="l" rtl="0">
              <a:lnSpc>
                <a:spcPct val="90000"/>
              </a:lnSpc>
              <a:spcBef>
                <a:spcPts val="500"/>
              </a:spcBef>
              <a:buClr>
                <a:schemeClr val="lt1"/>
              </a:buClr>
              <a:buFont typeface="Cantarell"/>
              <a:buChar char="•"/>
              <a:defRPr/>
            </a:lvl9pPr>
          </a:lstStyle>
          <a:p>
            <a:endParaRPr/>
          </a:p>
        </p:txBody>
      </p:sp>
      <p:sp>
        <p:nvSpPr>
          <p:cNvPr id="145" name="Shape 14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6" name="Shape 14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7" name="Shape 147"/>
          <p:cNvSpPr txBox="1">
            <a:spLocks noGrp="1"/>
          </p:cNvSpPr>
          <p:nvPr>
            <p:ph type="sldNum" idx="12"/>
          </p:nvPr>
        </p:nvSpPr>
        <p:spPr>
          <a:xfrm>
            <a:off x="8610600" y="6356350"/>
            <a:ext cx="2743199" cy="365125"/>
          </a:xfrm>
          <a:prstGeom prst="rect">
            <a:avLst/>
          </a:prstGeom>
          <a:noFill/>
          <a:ln>
            <a:noFill/>
          </a:ln>
        </p:spPr>
        <p:txBody>
          <a:bodyPr lIns="91425" tIns="91425" rIns="91425" bIns="91425" anchor="ctr" anchorCtr="0">
            <a:noAutofit/>
          </a:bodyPr>
          <a:lstStyle/>
          <a:p>
            <a:pPr marL="0" marR="0" lvl="0" indent="-88900" algn="r" rtl="0">
              <a:spcBef>
                <a:spcPts val="0"/>
              </a:spcBef>
              <a:buClr>
                <a:srgbClr val="000000"/>
              </a:buClr>
              <a:buFont typeface="Arial"/>
              <a:buChar char="●"/>
            </a:pPr>
            <a:endParaRPr/>
          </a:p>
          <a:p>
            <a:pPr marL="457200" marR="0" lvl="1" indent="-88900" algn="l" rtl="0">
              <a:spcBef>
                <a:spcPts val="0"/>
              </a:spcBef>
              <a:buClr>
                <a:srgbClr val="000000"/>
              </a:buClr>
              <a:buFont typeface="Courier New"/>
              <a:buChar char="o"/>
            </a:pPr>
            <a:endParaRPr/>
          </a:p>
          <a:p>
            <a:pPr marL="914400" marR="0" lvl="2" indent="-88900" algn="l" rtl="0">
              <a:spcBef>
                <a:spcPts val="0"/>
              </a:spcBef>
              <a:buClr>
                <a:srgbClr val="000000"/>
              </a:buClr>
              <a:buFont typeface="Wingdings"/>
              <a:buChar char="§"/>
            </a:pPr>
            <a:endParaRPr/>
          </a:p>
          <a:p>
            <a:pPr marL="1371600" marR="0" lvl="3" indent="-88900" algn="l" rtl="0">
              <a:spcBef>
                <a:spcPts val="0"/>
              </a:spcBef>
              <a:buClr>
                <a:srgbClr val="000000"/>
              </a:buClr>
              <a:buFont typeface="Arial"/>
              <a:buChar char="●"/>
            </a:pPr>
            <a:endParaRPr/>
          </a:p>
          <a:p>
            <a:pPr marL="1828800" marR="0" lvl="4" indent="-88900" algn="l" rtl="0">
              <a:spcBef>
                <a:spcPts val="0"/>
              </a:spcBef>
              <a:buClr>
                <a:srgbClr val="000000"/>
              </a:buClr>
              <a:buFont typeface="Courier New"/>
              <a:buChar char="o"/>
            </a:pPr>
            <a:endParaRPr/>
          </a:p>
          <a:p>
            <a:pPr marL="2286000" marR="0" lvl="5" indent="-88900" algn="l" rtl="0">
              <a:spcBef>
                <a:spcPts val="0"/>
              </a:spcBef>
              <a:buClr>
                <a:srgbClr val="000000"/>
              </a:buClr>
              <a:buFont typeface="Wingdings"/>
              <a:buChar char="§"/>
            </a:pPr>
            <a:endParaRPr/>
          </a:p>
          <a:p>
            <a:pPr marL="2743200" marR="0" lvl="6" indent="-88900" algn="l" rtl="0">
              <a:spcBef>
                <a:spcPts val="0"/>
              </a:spcBef>
              <a:buClr>
                <a:srgbClr val="000000"/>
              </a:buClr>
              <a:buFont typeface="Arial"/>
              <a:buChar char="●"/>
            </a:pPr>
            <a:endParaRPr/>
          </a:p>
          <a:p>
            <a:pPr marL="3200400" marR="0" lvl="7" indent="-88900" algn="l" rtl="0">
              <a:spcBef>
                <a:spcPts val="0"/>
              </a:spcBef>
              <a:buClr>
                <a:srgbClr val="000000"/>
              </a:buClr>
              <a:buFont typeface="Courier New"/>
              <a:buChar char="o"/>
            </a:pPr>
            <a:endParaRPr/>
          </a:p>
          <a:p>
            <a:pPr marL="3657600" marR="0" lvl="8" indent="-88900" algn="l" rtl="0">
              <a:spcBef>
                <a:spcPts val="0"/>
              </a:spcBef>
              <a:buClr>
                <a:srgbClr val="000000"/>
              </a:buClr>
              <a:buFont typeface="Wingdings"/>
              <a:buChar char="§"/>
            </a:pPr>
            <a:endParaRPr/>
          </a:p>
        </p:txBody>
      </p:sp>
      <p:pic>
        <p:nvPicPr>
          <p:cNvPr id="148" name="Shape 148"/>
          <p:cNvPicPr preferRelativeResize="0"/>
          <p:nvPr/>
        </p:nvPicPr>
        <p:blipFill rotWithShape="1">
          <a:blip r:embed="rId2">
            <a:alphaModFix/>
          </a:blip>
          <a:srcRect/>
          <a:stretch/>
        </p:blipFill>
        <p:spPr>
          <a:xfrm>
            <a:off x="10178453" y="5486289"/>
            <a:ext cx="1802053" cy="82561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rgbClr val="EDEDED"/>
              </a:buClr>
              <a:buFont typeface="Cantarel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 name="Shape 19"/>
          <p:cNvSpPr txBox="1">
            <a:spLocks noGrp="1"/>
          </p:cNvSpPr>
          <p:nvPr>
            <p:ph type="body" idx="1"/>
          </p:nvPr>
        </p:nvSpPr>
        <p:spPr>
          <a:xfrm>
            <a:off x="1120000" y="1825625"/>
            <a:ext cx="10233799"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rgbClr val="EDEDED"/>
              </a:buClr>
              <a:buFont typeface="Cantarell"/>
              <a:buChar char="•"/>
              <a:defRPr/>
            </a:lvl1pPr>
            <a:lvl2pPr marL="685800" indent="-76200" algn="l" rtl="0">
              <a:lnSpc>
                <a:spcPct val="90000"/>
              </a:lnSpc>
              <a:spcBef>
                <a:spcPts val="500"/>
              </a:spcBef>
              <a:buClr>
                <a:srgbClr val="EDEDED"/>
              </a:buClr>
              <a:buFont typeface="Cantarell"/>
              <a:buChar char="•"/>
              <a:defRPr/>
            </a:lvl2pPr>
            <a:lvl3pPr marL="1143000" indent="-101600" algn="l" rtl="0">
              <a:lnSpc>
                <a:spcPct val="90000"/>
              </a:lnSpc>
              <a:spcBef>
                <a:spcPts val="500"/>
              </a:spcBef>
              <a:buClr>
                <a:srgbClr val="EDEDED"/>
              </a:buClr>
              <a:buFont typeface="Cantarell"/>
              <a:buChar char="•"/>
              <a:defRPr/>
            </a:lvl3pPr>
            <a:lvl4pPr marL="1600200" indent="-114300" algn="l" rtl="0">
              <a:lnSpc>
                <a:spcPct val="90000"/>
              </a:lnSpc>
              <a:spcBef>
                <a:spcPts val="500"/>
              </a:spcBef>
              <a:buClr>
                <a:srgbClr val="EDEDED"/>
              </a:buClr>
              <a:buFont typeface="Cantarell"/>
              <a:buChar char="•"/>
              <a:defRPr/>
            </a:lvl4pPr>
            <a:lvl5pPr marL="2057400" indent="-114300" algn="l" rtl="0">
              <a:lnSpc>
                <a:spcPct val="90000"/>
              </a:lnSpc>
              <a:spcBef>
                <a:spcPts val="500"/>
              </a:spcBef>
              <a:buClr>
                <a:srgbClr val="EDEDED"/>
              </a:buClr>
              <a:buFont typeface="Cantarell"/>
              <a:buChar char="•"/>
              <a:defRPr/>
            </a:lvl5pPr>
            <a:lvl6pPr marL="2514600" indent="-114300" algn="l" rtl="0">
              <a:lnSpc>
                <a:spcPct val="90000"/>
              </a:lnSpc>
              <a:spcBef>
                <a:spcPts val="500"/>
              </a:spcBef>
              <a:buClr>
                <a:schemeClr val="lt1"/>
              </a:buClr>
              <a:buFont typeface="Cantarell"/>
              <a:buChar char="•"/>
              <a:defRPr/>
            </a:lvl6pPr>
            <a:lvl7pPr marL="2971800" indent="-114300" algn="l" rtl="0">
              <a:lnSpc>
                <a:spcPct val="90000"/>
              </a:lnSpc>
              <a:spcBef>
                <a:spcPts val="500"/>
              </a:spcBef>
              <a:buClr>
                <a:schemeClr val="lt1"/>
              </a:buClr>
              <a:buFont typeface="Cantarell"/>
              <a:buChar char="•"/>
              <a:defRPr/>
            </a:lvl7pPr>
            <a:lvl8pPr marL="3429000" indent="-114300" algn="l" rtl="0">
              <a:lnSpc>
                <a:spcPct val="90000"/>
              </a:lnSpc>
              <a:spcBef>
                <a:spcPts val="500"/>
              </a:spcBef>
              <a:buClr>
                <a:schemeClr val="lt1"/>
              </a:buClr>
              <a:buFont typeface="Cantarell"/>
              <a:buChar char="•"/>
              <a:defRPr/>
            </a:lvl8pPr>
            <a:lvl9pPr marL="3886200" indent="-114300" algn="l" rtl="0">
              <a:lnSpc>
                <a:spcPct val="90000"/>
              </a:lnSpc>
              <a:spcBef>
                <a:spcPts val="500"/>
              </a:spcBef>
              <a:buClr>
                <a:schemeClr val="lt1"/>
              </a:buClr>
              <a:buFont typeface="Cantarell"/>
              <a:buChar char="•"/>
              <a:defRPr/>
            </a:lvl9pPr>
          </a:lstStyle>
          <a:p>
            <a:endParaRPr/>
          </a:p>
        </p:txBody>
      </p:sp>
      <p:sp>
        <p:nvSpPr>
          <p:cNvPr id="20" name="Shape 2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 name="Shape 2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2" name="Shape 22"/>
          <p:cNvSpPr txBox="1">
            <a:spLocks noGrp="1"/>
          </p:cNvSpPr>
          <p:nvPr>
            <p:ph type="sldNum" idx="12"/>
          </p:nvPr>
        </p:nvSpPr>
        <p:spPr>
          <a:xfrm>
            <a:off x="8610600" y="6356350"/>
            <a:ext cx="2743199" cy="365125"/>
          </a:xfrm>
          <a:prstGeom prst="rect">
            <a:avLst/>
          </a:prstGeom>
          <a:noFill/>
          <a:ln>
            <a:noFill/>
          </a:ln>
        </p:spPr>
        <p:txBody>
          <a:bodyPr lIns="91425" tIns="91425" rIns="91425" bIns="91425" anchor="ctr" anchorCtr="0">
            <a:noAutofit/>
          </a:bodyPr>
          <a:lstStyle/>
          <a:p>
            <a:pPr marL="0" marR="0" lvl="0" indent="-88900" algn="r" rtl="0">
              <a:spcBef>
                <a:spcPts val="0"/>
              </a:spcBef>
              <a:buClr>
                <a:srgbClr val="000000"/>
              </a:buClr>
              <a:buFont typeface="Arial"/>
              <a:buChar char="●"/>
            </a:pPr>
            <a:endParaRPr/>
          </a:p>
          <a:p>
            <a:pPr marL="457200" marR="0" lvl="1" indent="-88900" algn="l" rtl="0">
              <a:spcBef>
                <a:spcPts val="0"/>
              </a:spcBef>
              <a:buClr>
                <a:srgbClr val="000000"/>
              </a:buClr>
              <a:buFont typeface="Courier New"/>
              <a:buChar char="o"/>
            </a:pPr>
            <a:endParaRPr/>
          </a:p>
          <a:p>
            <a:pPr marL="914400" marR="0" lvl="2" indent="-88900" algn="l" rtl="0">
              <a:spcBef>
                <a:spcPts val="0"/>
              </a:spcBef>
              <a:buClr>
                <a:srgbClr val="000000"/>
              </a:buClr>
              <a:buFont typeface="Wingdings"/>
              <a:buChar char="§"/>
            </a:pPr>
            <a:endParaRPr/>
          </a:p>
          <a:p>
            <a:pPr marL="1371600" marR="0" lvl="3" indent="-88900" algn="l" rtl="0">
              <a:spcBef>
                <a:spcPts val="0"/>
              </a:spcBef>
              <a:buClr>
                <a:srgbClr val="000000"/>
              </a:buClr>
              <a:buFont typeface="Arial"/>
              <a:buChar char="●"/>
            </a:pPr>
            <a:endParaRPr/>
          </a:p>
          <a:p>
            <a:pPr marL="1828800" marR="0" lvl="4" indent="-88900" algn="l" rtl="0">
              <a:spcBef>
                <a:spcPts val="0"/>
              </a:spcBef>
              <a:buClr>
                <a:srgbClr val="000000"/>
              </a:buClr>
              <a:buFont typeface="Courier New"/>
              <a:buChar char="o"/>
            </a:pPr>
            <a:endParaRPr/>
          </a:p>
          <a:p>
            <a:pPr marL="2286000" marR="0" lvl="5" indent="-88900" algn="l" rtl="0">
              <a:spcBef>
                <a:spcPts val="0"/>
              </a:spcBef>
              <a:buClr>
                <a:srgbClr val="000000"/>
              </a:buClr>
              <a:buFont typeface="Wingdings"/>
              <a:buChar char="§"/>
            </a:pPr>
            <a:endParaRPr/>
          </a:p>
          <a:p>
            <a:pPr marL="2743200" marR="0" lvl="6" indent="-88900" algn="l" rtl="0">
              <a:spcBef>
                <a:spcPts val="0"/>
              </a:spcBef>
              <a:buClr>
                <a:srgbClr val="000000"/>
              </a:buClr>
              <a:buFont typeface="Arial"/>
              <a:buChar char="●"/>
            </a:pPr>
            <a:endParaRPr/>
          </a:p>
          <a:p>
            <a:pPr marL="3200400" marR="0" lvl="7" indent="-88900" algn="l" rtl="0">
              <a:spcBef>
                <a:spcPts val="0"/>
              </a:spcBef>
              <a:buClr>
                <a:srgbClr val="000000"/>
              </a:buClr>
              <a:buFont typeface="Courier New"/>
              <a:buChar char="o"/>
            </a:pPr>
            <a:endParaRPr/>
          </a:p>
          <a:p>
            <a:pPr marL="3657600" marR="0" lvl="8" indent="-88900" algn="l" rtl="0">
              <a:spcBef>
                <a:spcPts val="0"/>
              </a:spcBef>
              <a:buClr>
                <a:srgbClr val="000000"/>
              </a:buClr>
              <a:buFont typeface="Wingdings"/>
              <a:buChar char="§"/>
            </a:pPr>
            <a:endParaRPr/>
          </a:p>
        </p:txBody>
      </p:sp>
      <p:pic>
        <p:nvPicPr>
          <p:cNvPr id="23" name="Shape 23"/>
          <p:cNvPicPr preferRelativeResize="0"/>
          <p:nvPr/>
        </p:nvPicPr>
        <p:blipFill rotWithShape="1">
          <a:blip r:embed="rId2">
            <a:alphaModFix/>
          </a:blip>
          <a:srcRect/>
          <a:stretch/>
        </p:blipFill>
        <p:spPr>
          <a:xfrm>
            <a:off x="10178453" y="5486289"/>
            <a:ext cx="1802053" cy="82561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4"/>
        <p:cNvGrpSpPr/>
        <p:nvPr/>
      </p:nvGrpSpPr>
      <p:grpSpPr>
        <a:xfrm>
          <a:off x="0" y="0"/>
          <a:ext cx="0" cy="0"/>
          <a:chOff x="0" y="0"/>
          <a:chExt cx="0" cy="0"/>
        </a:xfrm>
      </p:grpSpPr>
      <p:sp>
        <p:nvSpPr>
          <p:cNvPr id="25" name="Shape 25"/>
          <p:cNvSpPr txBox="1">
            <a:spLocks noGrp="1"/>
          </p:cNvSpPr>
          <p:nvPr>
            <p:ph type="ctrTitle"/>
          </p:nvPr>
        </p:nvSpPr>
        <p:spPr>
          <a:xfrm>
            <a:off x="854532" y="4464028"/>
            <a:ext cx="9144000" cy="1641489"/>
          </a:xfrm>
          <a:prstGeom prst="rect">
            <a:avLst/>
          </a:prstGeom>
          <a:noFill/>
          <a:ln>
            <a:noFill/>
          </a:ln>
        </p:spPr>
        <p:txBody>
          <a:bodyPr lIns="91425" tIns="91425" rIns="91425" bIns="91425" anchor="t" anchorCtr="0"/>
          <a:lstStyle>
            <a:lvl1pPr marL="0" marR="0" indent="0" algn="l" rtl="0">
              <a:lnSpc>
                <a:spcPct val="90000"/>
              </a:lnSpc>
              <a:spcBef>
                <a:spcPts val="0"/>
              </a:spcBef>
              <a:buClr>
                <a:srgbClr val="E2E2E2"/>
              </a:buClr>
              <a:buFont typeface="Cantarel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6" name="Shape 26"/>
          <p:cNvSpPr txBox="1">
            <a:spLocks noGrp="1"/>
          </p:cNvSpPr>
          <p:nvPr>
            <p:ph type="subTitle" idx="1"/>
          </p:nvPr>
        </p:nvSpPr>
        <p:spPr>
          <a:xfrm>
            <a:off x="854532" y="3693673"/>
            <a:ext cx="9144000" cy="754025"/>
          </a:xfrm>
          <a:prstGeom prst="rect">
            <a:avLst/>
          </a:prstGeom>
          <a:noFill/>
          <a:ln>
            <a:noFill/>
          </a:ln>
        </p:spPr>
        <p:txBody>
          <a:bodyPr lIns="91425" tIns="91425" rIns="91425" bIns="91425" anchor="b" anchorCtr="0"/>
          <a:lstStyle>
            <a:lvl1pPr marL="0" marR="0" indent="0" algn="l" rtl="0">
              <a:lnSpc>
                <a:spcPct val="90000"/>
              </a:lnSpc>
              <a:spcBef>
                <a:spcPts val="1000"/>
              </a:spcBef>
              <a:buClr>
                <a:schemeClr val="lt2"/>
              </a:buClr>
              <a:buFont typeface="Cantarell"/>
              <a:buNone/>
              <a:defRPr/>
            </a:lvl1pPr>
            <a:lvl2pPr marL="457200" marR="0" indent="0" algn="ctr" rtl="0">
              <a:lnSpc>
                <a:spcPct val="90000"/>
              </a:lnSpc>
              <a:spcBef>
                <a:spcPts val="500"/>
              </a:spcBef>
              <a:buClr>
                <a:srgbClr val="EDEDED"/>
              </a:buClr>
              <a:buFont typeface="Cantarell"/>
              <a:buNone/>
              <a:defRPr/>
            </a:lvl2pPr>
            <a:lvl3pPr marL="914400" marR="0" indent="0" algn="ctr" rtl="0">
              <a:lnSpc>
                <a:spcPct val="90000"/>
              </a:lnSpc>
              <a:spcBef>
                <a:spcPts val="500"/>
              </a:spcBef>
              <a:buClr>
                <a:srgbClr val="EDEDED"/>
              </a:buClr>
              <a:buFont typeface="Cantarell"/>
              <a:buNone/>
              <a:defRPr/>
            </a:lvl3pPr>
            <a:lvl4pPr marL="1371600" marR="0" indent="0" algn="ctr" rtl="0">
              <a:lnSpc>
                <a:spcPct val="90000"/>
              </a:lnSpc>
              <a:spcBef>
                <a:spcPts val="500"/>
              </a:spcBef>
              <a:buClr>
                <a:srgbClr val="EDEDED"/>
              </a:buClr>
              <a:buFont typeface="Cantarell"/>
              <a:buNone/>
              <a:defRPr/>
            </a:lvl4pPr>
            <a:lvl5pPr marL="1828800" marR="0" indent="0" algn="ctr" rtl="0">
              <a:lnSpc>
                <a:spcPct val="90000"/>
              </a:lnSpc>
              <a:spcBef>
                <a:spcPts val="500"/>
              </a:spcBef>
              <a:buClr>
                <a:srgbClr val="EDEDED"/>
              </a:buClr>
              <a:buFont typeface="Cantarell"/>
              <a:buNone/>
              <a:defRPr/>
            </a:lvl5pPr>
            <a:lvl6pPr marL="2286000" marR="0" indent="0" algn="ctr" rtl="0">
              <a:lnSpc>
                <a:spcPct val="90000"/>
              </a:lnSpc>
              <a:spcBef>
                <a:spcPts val="500"/>
              </a:spcBef>
              <a:buClr>
                <a:schemeClr val="lt1"/>
              </a:buClr>
              <a:buFont typeface="Cantarell"/>
              <a:buNone/>
              <a:defRPr/>
            </a:lvl6pPr>
            <a:lvl7pPr marL="2743200" marR="0" indent="0" algn="ctr" rtl="0">
              <a:lnSpc>
                <a:spcPct val="90000"/>
              </a:lnSpc>
              <a:spcBef>
                <a:spcPts val="500"/>
              </a:spcBef>
              <a:buClr>
                <a:schemeClr val="lt1"/>
              </a:buClr>
              <a:buFont typeface="Cantarell"/>
              <a:buNone/>
              <a:defRPr/>
            </a:lvl7pPr>
            <a:lvl8pPr marL="3200400" marR="0" indent="0" algn="ctr" rtl="0">
              <a:lnSpc>
                <a:spcPct val="90000"/>
              </a:lnSpc>
              <a:spcBef>
                <a:spcPts val="500"/>
              </a:spcBef>
              <a:buClr>
                <a:schemeClr val="lt1"/>
              </a:buClr>
              <a:buFont typeface="Cantarell"/>
              <a:buNone/>
              <a:defRPr/>
            </a:lvl8pPr>
            <a:lvl9pPr marL="3657600" marR="0" indent="0" algn="ctr" rtl="0">
              <a:lnSpc>
                <a:spcPct val="90000"/>
              </a:lnSpc>
              <a:spcBef>
                <a:spcPts val="500"/>
              </a:spcBef>
              <a:buClr>
                <a:schemeClr val="lt1"/>
              </a:buClr>
              <a:buFont typeface="Cantarell"/>
              <a:buNone/>
              <a:defRPr/>
            </a:lvl9pPr>
          </a:lstStyle>
          <a:p>
            <a:endParaRPr/>
          </a:p>
        </p:txBody>
      </p:sp>
      <p:sp>
        <p:nvSpPr>
          <p:cNvPr id="27" name="Shape 2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8" name="Shape 2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9" name="Shape 29"/>
          <p:cNvSpPr txBox="1">
            <a:spLocks noGrp="1"/>
          </p:cNvSpPr>
          <p:nvPr>
            <p:ph type="sldNum" idx="12"/>
          </p:nvPr>
        </p:nvSpPr>
        <p:spPr>
          <a:xfrm>
            <a:off x="8610600" y="6356350"/>
            <a:ext cx="2743199" cy="365125"/>
          </a:xfrm>
          <a:prstGeom prst="rect">
            <a:avLst/>
          </a:prstGeom>
          <a:noFill/>
          <a:ln>
            <a:noFill/>
          </a:ln>
        </p:spPr>
        <p:txBody>
          <a:bodyPr lIns="91425" tIns="91425" rIns="91425" bIns="91425" anchor="ctr" anchorCtr="0">
            <a:noAutofit/>
          </a:bodyPr>
          <a:lstStyle/>
          <a:p>
            <a:pPr marL="0" marR="0" lvl="0" indent="-88900" algn="r" rtl="0">
              <a:spcBef>
                <a:spcPts val="0"/>
              </a:spcBef>
              <a:buClr>
                <a:srgbClr val="000000"/>
              </a:buClr>
              <a:buFont typeface="Arial"/>
              <a:buChar char="●"/>
            </a:pPr>
            <a:endParaRPr/>
          </a:p>
          <a:p>
            <a:pPr marL="457200" marR="0" lvl="1" indent="-88900" algn="l" rtl="0">
              <a:spcBef>
                <a:spcPts val="0"/>
              </a:spcBef>
              <a:buClr>
                <a:srgbClr val="000000"/>
              </a:buClr>
              <a:buFont typeface="Courier New"/>
              <a:buChar char="o"/>
            </a:pPr>
            <a:endParaRPr/>
          </a:p>
          <a:p>
            <a:pPr marL="914400" marR="0" lvl="2" indent="-88900" algn="l" rtl="0">
              <a:spcBef>
                <a:spcPts val="0"/>
              </a:spcBef>
              <a:buClr>
                <a:srgbClr val="000000"/>
              </a:buClr>
              <a:buFont typeface="Wingdings"/>
              <a:buChar char="§"/>
            </a:pPr>
            <a:endParaRPr/>
          </a:p>
          <a:p>
            <a:pPr marL="1371600" marR="0" lvl="3" indent="-88900" algn="l" rtl="0">
              <a:spcBef>
                <a:spcPts val="0"/>
              </a:spcBef>
              <a:buClr>
                <a:srgbClr val="000000"/>
              </a:buClr>
              <a:buFont typeface="Arial"/>
              <a:buChar char="●"/>
            </a:pPr>
            <a:endParaRPr/>
          </a:p>
          <a:p>
            <a:pPr marL="1828800" marR="0" lvl="4" indent="-88900" algn="l" rtl="0">
              <a:spcBef>
                <a:spcPts val="0"/>
              </a:spcBef>
              <a:buClr>
                <a:srgbClr val="000000"/>
              </a:buClr>
              <a:buFont typeface="Courier New"/>
              <a:buChar char="o"/>
            </a:pPr>
            <a:endParaRPr/>
          </a:p>
          <a:p>
            <a:pPr marL="2286000" marR="0" lvl="5" indent="-88900" algn="l" rtl="0">
              <a:spcBef>
                <a:spcPts val="0"/>
              </a:spcBef>
              <a:buClr>
                <a:srgbClr val="000000"/>
              </a:buClr>
              <a:buFont typeface="Wingdings"/>
              <a:buChar char="§"/>
            </a:pPr>
            <a:endParaRPr/>
          </a:p>
          <a:p>
            <a:pPr marL="2743200" marR="0" lvl="6" indent="-88900" algn="l" rtl="0">
              <a:spcBef>
                <a:spcPts val="0"/>
              </a:spcBef>
              <a:buClr>
                <a:srgbClr val="000000"/>
              </a:buClr>
              <a:buFont typeface="Arial"/>
              <a:buChar char="●"/>
            </a:pPr>
            <a:endParaRPr/>
          </a:p>
          <a:p>
            <a:pPr marL="3200400" marR="0" lvl="7" indent="-88900" algn="l" rtl="0">
              <a:spcBef>
                <a:spcPts val="0"/>
              </a:spcBef>
              <a:buClr>
                <a:srgbClr val="000000"/>
              </a:buClr>
              <a:buFont typeface="Courier New"/>
              <a:buChar char="o"/>
            </a:pPr>
            <a:endParaRPr/>
          </a:p>
          <a:p>
            <a:pPr marL="3657600" marR="0" lvl="8" indent="-88900" algn="l" rtl="0">
              <a:spcBef>
                <a:spcPts val="0"/>
              </a:spcBef>
              <a:buClr>
                <a:srgbClr val="000000"/>
              </a:buClr>
              <a:buFont typeface="Wingdings"/>
              <a:buChar char="§"/>
            </a:pPr>
            <a:endParaRPr/>
          </a:p>
        </p:txBody>
      </p:sp>
      <p:pic>
        <p:nvPicPr>
          <p:cNvPr id="30" name="Shape 30"/>
          <p:cNvPicPr preferRelativeResize="0"/>
          <p:nvPr/>
        </p:nvPicPr>
        <p:blipFill rotWithShape="1">
          <a:blip r:embed="rId2">
            <a:alphaModFix/>
          </a:blip>
          <a:srcRect/>
          <a:stretch/>
        </p:blipFill>
        <p:spPr>
          <a:xfrm>
            <a:off x="10178453" y="5486289"/>
            <a:ext cx="1802053" cy="82561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rgbClr val="EDEDED"/>
              </a:buClr>
              <a:buFont typeface="Cantarel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txBox="1">
            <a:spLocks noGrp="1"/>
          </p:cNvSpPr>
          <p:nvPr>
            <p:ph type="body" idx="1"/>
          </p:nvPr>
        </p:nvSpPr>
        <p:spPr>
          <a:xfrm>
            <a:off x="1120000" y="1825625"/>
            <a:ext cx="5025215"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rgbClr val="EDEDED"/>
              </a:buClr>
              <a:buFont typeface="Cantarell"/>
              <a:buChar char="•"/>
              <a:defRPr/>
            </a:lvl1pPr>
            <a:lvl2pPr marL="685800" indent="-76200" algn="l" rtl="0">
              <a:lnSpc>
                <a:spcPct val="90000"/>
              </a:lnSpc>
              <a:spcBef>
                <a:spcPts val="500"/>
              </a:spcBef>
              <a:buClr>
                <a:srgbClr val="EDEDED"/>
              </a:buClr>
              <a:buFont typeface="Cantarell"/>
              <a:buChar char="•"/>
              <a:defRPr/>
            </a:lvl2pPr>
            <a:lvl3pPr marL="1143000" indent="-101600" algn="l" rtl="0">
              <a:lnSpc>
                <a:spcPct val="90000"/>
              </a:lnSpc>
              <a:spcBef>
                <a:spcPts val="500"/>
              </a:spcBef>
              <a:buClr>
                <a:srgbClr val="EDEDED"/>
              </a:buClr>
              <a:buFont typeface="Cantarell"/>
              <a:buChar char="•"/>
              <a:defRPr/>
            </a:lvl3pPr>
            <a:lvl4pPr marL="1600200" indent="-114300" algn="l" rtl="0">
              <a:lnSpc>
                <a:spcPct val="90000"/>
              </a:lnSpc>
              <a:spcBef>
                <a:spcPts val="500"/>
              </a:spcBef>
              <a:buClr>
                <a:srgbClr val="EDEDED"/>
              </a:buClr>
              <a:buFont typeface="Cantarell"/>
              <a:buChar char="•"/>
              <a:defRPr/>
            </a:lvl4pPr>
            <a:lvl5pPr marL="2057400" indent="-114300" algn="l" rtl="0">
              <a:lnSpc>
                <a:spcPct val="90000"/>
              </a:lnSpc>
              <a:spcBef>
                <a:spcPts val="500"/>
              </a:spcBef>
              <a:buClr>
                <a:srgbClr val="EDEDED"/>
              </a:buClr>
              <a:buFont typeface="Cantarell"/>
              <a:buChar char="•"/>
              <a:defRPr/>
            </a:lvl5pPr>
            <a:lvl6pPr marL="2514600" indent="-114300" algn="l" rtl="0">
              <a:lnSpc>
                <a:spcPct val="90000"/>
              </a:lnSpc>
              <a:spcBef>
                <a:spcPts val="500"/>
              </a:spcBef>
              <a:buClr>
                <a:schemeClr val="lt1"/>
              </a:buClr>
              <a:buFont typeface="Cantarell"/>
              <a:buChar char="•"/>
              <a:defRPr/>
            </a:lvl6pPr>
            <a:lvl7pPr marL="2971800" indent="-114300" algn="l" rtl="0">
              <a:lnSpc>
                <a:spcPct val="90000"/>
              </a:lnSpc>
              <a:spcBef>
                <a:spcPts val="500"/>
              </a:spcBef>
              <a:buClr>
                <a:schemeClr val="lt1"/>
              </a:buClr>
              <a:buFont typeface="Cantarell"/>
              <a:buChar char="•"/>
              <a:defRPr/>
            </a:lvl7pPr>
            <a:lvl8pPr marL="3429000" indent="-114300" algn="l" rtl="0">
              <a:lnSpc>
                <a:spcPct val="90000"/>
              </a:lnSpc>
              <a:spcBef>
                <a:spcPts val="500"/>
              </a:spcBef>
              <a:buClr>
                <a:schemeClr val="lt1"/>
              </a:buClr>
              <a:buFont typeface="Cantarell"/>
              <a:buChar char="•"/>
              <a:defRPr/>
            </a:lvl8pPr>
            <a:lvl9pPr marL="3886200" indent="-114300" algn="l" rtl="0">
              <a:lnSpc>
                <a:spcPct val="90000"/>
              </a:lnSpc>
              <a:spcBef>
                <a:spcPts val="500"/>
              </a:spcBef>
              <a:buClr>
                <a:schemeClr val="lt1"/>
              </a:buClr>
              <a:buFont typeface="Cantarell"/>
              <a:buChar char="•"/>
              <a:defRPr/>
            </a:lvl9pPr>
          </a:lstStyle>
          <a:p>
            <a:endParaRPr/>
          </a:p>
        </p:txBody>
      </p:sp>
      <p:sp>
        <p:nvSpPr>
          <p:cNvPr id="34" name="Shape 34"/>
          <p:cNvSpPr txBox="1">
            <a:spLocks noGrp="1"/>
          </p:cNvSpPr>
          <p:nvPr>
            <p:ph type="body" idx="2"/>
          </p:nvPr>
        </p:nvSpPr>
        <p:spPr>
          <a:xfrm>
            <a:off x="6319839" y="1825625"/>
            <a:ext cx="5033959"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rgbClr val="EDEDED"/>
              </a:buClr>
              <a:buFont typeface="Cantarell"/>
              <a:buChar char="•"/>
              <a:defRPr/>
            </a:lvl1pPr>
            <a:lvl2pPr marL="685800" indent="-76200" algn="l" rtl="0">
              <a:lnSpc>
                <a:spcPct val="90000"/>
              </a:lnSpc>
              <a:spcBef>
                <a:spcPts val="500"/>
              </a:spcBef>
              <a:buClr>
                <a:srgbClr val="EDEDED"/>
              </a:buClr>
              <a:buFont typeface="Cantarell"/>
              <a:buChar char="•"/>
              <a:defRPr/>
            </a:lvl2pPr>
            <a:lvl3pPr marL="1143000" indent="-101600" algn="l" rtl="0">
              <a:lnSpc>
                <a:spcPct val="90000"/>
              </a:lnSpc>
              <a:spcBef>
                <a:spcPts val="500"/>
              </a:spcBef>
              <a:buClr>
                <a:srgbClr val="EDEDED"/>
              </a:buClr>
              <a:buFont typeface="Cantarell"/>
              <a:buChar char="•"/>
              <a:defRPr/>
            </a:lvl3pPr>
            <a:lvl4pPr marL="1600200" indent="-114300" algn="l" rtl="0">
              <a:lnSpc>
                <a:spcPct val="90000"/>
              </a:lnSpc>
              <a:spcBef>
                <a:spcPts val="500"/>
              </a:spcBef>
              <a:buClr>
                <a:srgbClr val="EDEDED"/>
              </a:buClr>
              <a:buFont typeface="Cantarell"/>
              <a:buChar char="•"/>
              <a:defRPr/>
            </a:lvl4pPr>
            <a:lvl5pPr marL="2057400" indent="-114300" algn="l" rtl="0">
              <a:lnSpc>
                <a:spcPct val="90000"/>
              </a:lnSpc>
              <a:spcBef>
                <a:spcPts val="500"/>
              </a:spcBef>
              <a:buClr>
                <a:srgbClr val="EDEDED"/>
              </a:buClr>
              <a:buFont typeface="Cantarell"/>
              <a:buChar char="•"/>
              <a:defRPr/>
            </a:lvl5pPr>
            <a:lvl6pPr marL="2514600" indent="-114300" algn="l" rtl="0">
              <a:lnSpc>
                <a:spcPct val="90000"/>
              </a:lnSpc>
              <a:spcBef>
                <a:spcPts val="500"/>
              </a:spcBef>
              <a:buClr>
                <a:schemeClr val="lt1"/>
              </a:buClr>
              <a:buFont typeface="Cantarell"/>
              <a:buChar char="•"/>
              <a:defRPr/>
            </a:lvl6pPr>
            <a:lvl7pPr marL="2971800" indent="-114300" algn="l" rtl="0">
              <a:lnSpc>
                <a:spcPct val="90000"/>
              </a:lnSpc>
              <a:spcBef>
                <a:spcPts val="500"/>
              </a:spcBef>
              <a:buClr>
                <a:schemeClr val="lt1"/>
              </a:buClr>
              <a:buFont typeface="Cantarell"/>
              <a:buChar char="•"/>
              <a:defRPr/>
            </a:lvl7pPr>
            <a:lvl8pPr marL="3429000" indent="-114300" algn="l" rtl="0">
              <a:lnSpc>
                <a:spcPct val="90000"/>
              </a:lnSpc>
              <a:spcBef>
                <a:spcPts val="500"/>
              </a:spcBef>
              <a:buClr>
                <a:schemeClr val="lt1"/>
              </a:buClr>
              <a:buFont typeface="Cantarell"/>
              <a:buChar char="•"/>
              <a:defRPr/>
            </a:lvl8pPr>
            <a:lvl9pPr marL="3886200" indent="-114300" algn="l" rtl="0">
              <a:lnSpc>
                <a:spcPct val="90000"/>
              </a:lnSpc>
              <a:spcBef>
                <a:spcPts val="500"/>
              </a:spcBef>
              <a:buClr>
                <a:schemeClr val="lt1"/>
              </a:buClr>
              <a:buFont typeface="Cantarell"/>
              <a:buChar char="•"/>
              <a:defRPr/>
            </a:lvl9pPr>
          </a:lstStyle>
          <a:p>
            <a:endParaRPr/>
          </a:p>
        </p:txBody>
      </p:sp>
      <p:sp>
        <p:nvSpPr>
          <p:cNvPr id="35" name="Shape 3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6" name="Shape 3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7" name="Shape 37"/>
          <p:cNvSpPr txBox="1">
            <a:spLocks noGrp="1"/>
          </p:cNvSpPr>
          <p:nvPr>
            <p:ph type="sldNum" idx="12"/>
          </p:nvPr>
        </p:nvSpPr>
        <p:spPr>
          <a:xfrm>
            <a:off x="8610600" y="6356350"/>
            <a:ext cx="2743199" cy="365125"/>
          </a:xfrm>
          <a:prstGeom prst="rect">
            <a:avLst/>
          </a:prstGeom>
          <a:noFill/>
          <a:ln>
            <a:noFill/>
          </a:ln>
        </p:spPr>
        <p:txBody>
          <a:bodyPr lIns="91425" tIns="91425" rIns="91425" bIns="91425" anchor="ctr" anchorCtr="0">
            <a:noAutofit/>
          </a:bodyPr>
          <a:lstStyle/>
          <a:p>
            <a:pPr marL="0" marR="0" lvl="0" indent="-88900" algn="r" rtl="0">
              <a:spcBef>
                <a:spcPts val="0"/>
              </a:spcBef>
              <a:buClr>
                <a:srgbClr val="000000"/>
              </a:buClr>
              <a:buFont typeface="Arial"/>
              <a:buChar char="●"/>
            </a:pPr>
            <a:endParaRPr/>
          </a:p>
          <a:p>
            <a:pPr marL="457200" marR="0" lvl="1" indent="-88900" algn="l" rtl="0">
              <a:spcBef>
                <a:spcPts val="0"/>
              </a:spcBef>
              <a:buClr>
                <a:srgbClr val="000000"/>
              </a:buClr>
              <a:buFont typeface="Courier New"/>
              <a:buChar char="o"/>
            </a:pPr>
            <a:endParaRPr/>
          </a:p>
          <a:p>
            <a:pPr marL="914400" marR="0" lvl="2" indent="-88900" algn="l" rtl="0">
              <a:spcBef>
                <a:spcPts val="0"/>
              </a:spcBef>
              <a:buClr>
                <a:srgbClr val="000000"/>
              </a:buClr>
              <a:buFont typeface="Wingdings"/>
              <a:buChar char="§"/>
            </a:pPr>
            <a:endParaRPr/>
          </a:p>
          <a:p>
            <a:pPr marL="1371600" marR="0" lvl="3" indent="-88900" algn="l" rtl="0">
              <a:spcBef>
                <a:spcPts val="0"/>
              </a:spcBef>
              <a:buClr>
                <a:srgbClr val="000000"/>
              </a:buClr>
              <a:buFont typeface="Arial"/>
              <a:buChar char="●"/>
            </a:pPr>
            <a:endParaRPr/>
          </a:p>
          <a:p>
            <a:pPr marL="1828800" marR="0" lvl="4" indent="-88900" algn="l" rtl="0">
              <a:spcBef>
                <a:spcPts val="0"/>
              </a:spcBef>
              <a:buClr>
                <a:srgbClr val="000000"/>
              </a:buClr>
              <a:buFont typeface="Courier New"/>
              <a:buChar char="o"/>
            </a:pPr>
            <a:endParaRPr/>
          </a:p>
          <a:p>
            <a:pPr marL="2286000" marR="0" lvl="5" indent="-88900" algn="l" rtl="0">
              <a:spcBef>
                <a:spcPts val="0"/>
              </a:spcBef>
              <a:buClr>
                <a:srgbClr val="000000"/>
              </a:buClr>
              <a:buFont typeface="Wingdings"/>
              <a:buChar char="§"/>
            </a:pPr>
            <a:endParaRPr/>
          </a:p>
          <a:p>
            <a:pPr marL="2743200" marR="0" lvl="6" indent="-88900" algn="l" rtl="0">
              <a:spcBef>
                <a:spcPts val="0"/>
              </a:spcBef>
              <a:buClr>
                <a:srgbClr val="000000"/>
              </a:buClr>
              <a:buFont typeface="Arial"/>
              <a:buChar char="●"/>
            </a:pPr>
            <a:endParaRPr/>
          </a:p>
          <a:p>
            <a:pPr marL="3200400" marR="0" lvl="7" indent="-88900" algn="l" rtl="0">
              <a:spcBef>
                <a:spcPts val="0"/>
              </a:spcBef>
              <a:buClr>
                <a:srgbClr val="000000"/>
              </a:buClr>
              <a:buFont typeface="Courier New"/>
              <a:buChar char="o"/>
            </a:pPr>
            <a:endParaRPr/>
          </a:p>
          <a:p>
            <a:pPr marL="3657600" marR="0" lvl="8" indent="-88900" algn="l" rtl="0">
              <a:spcBef>
                <a:spcPts val="0"/>
              </a:spcBef>
              <a:buClr>
                <a:srgbClr val="000000"/>
              </a:buClr>
              <a:buFont typeface="Wingdings"/>
              <a:buChar char="§"/>
            </a:pPr>
            <a:endParaRPr/>
          </a:p>
        </p:txBody>
      </p:sp>
      <p:pic>
        <p:nvPicPr>
          <p:cNvPr id="38" name="Shape 38"/>
          <p:cNvPicPr preferRelativeResize="0"/>
          <p:nvPr/>
        </p:nvPicPr>
        <p:blipFill rotWithShape="1">
          <a:blip r:embed="rId2">
            <a:alphaModFix/>
          </a:blip>
          <a:srcRect/>
          <a:stretch/>
        </p:blipFill>
        <p:spPr>
          <a:xfrm>
            <a:off x="10178453" y="5486289"/>
            <a:ext cx="1802053" cy="82561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rgbClr val="EDEDED"/>
              </a:buClr>
              <a:buFont typeface="Cantarel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1120000" y="1681163"/>
            <a:ext cx="5025215" cy="823912"/>
          </a:xfrm>
          <a:prstGeom prst="rect">
            <a:avLst/>
          </a:prstGeom>
          <a:noFill/>
          <a:ln>
            <a:noFill/>
          </a:ln>
        </p:spPr>
        <p:txBody>
          <a:bodyPr lIns="91425" tIns="91425" rIns="91425" bIns="91425" anchor="b" anchorCtr="0"/>
          <a:lstStyle>
            <a:lvl1pPr marL="0" indent="0" rtl="0">
              <a:spcBef>
                <a:spcPts val="0"/>
              </a:spcBef>
              <a:buClr>
                <a:schemeClr val="lt2"/>
              </a:buClr>
              <a:buFont typeface="Cantarell"/>
              <a:buNone/>
              <a:defRPr/>
            </a:lvl1pPr>
            <a:lvl2pPr marL="457200" indent="0" rtl="0">
              <a:spcBef>
                <a:spcPts val="0"/>
              </a:spcBef>
              <a:buFont typeface="Cantarell"/>
              <a:buNone/>
              <a:defRPr/>
            </a:lvl2pPr>
            <a:lvl3pPr marL="914400" indent="0" rtl="0">
              <a:spcBef>
                <a:spcPts val="0"/>
              </a:spcBef>
              <a:buFont typeface="Cantarell"/>
              <a:buNone/>
              <a:defRPr/>
            </a:lvl3pPr>
            <a:lvl4pPr marL="1371600" indent="0" rtl="0">
              <a:spcBef>
                <a:spcPts val="0"/>
              </a:spcBef>
              <a:buFont typeface="Cantarell"/>
              <a:buNone/>
              <a:defRPr/>
            </a:lvl4pPr>
            <a:lvl5pPr marL="1828800" indent="0" rtl="0">
              <a:spcBef>
                <a:spcPts val="0"/>
              </a:spcBef>
              <a:buFont typeface="Cantarell"/>
              <a:buNone/>
              <a:defRPr/>
            </a:lvl5pPr>
            <a:lvl6pPr marL="2286000" indent="0" rtl="0">
              <a:spcBef>
                <a:spcPts val="0"/>
              </a:spcBef>
              <a:buFont typeface="Cantarell"/>
              <a:buNone/>
              <a:defRPr/>
            </a:lvl6pPr>
            <a:lvl7pPr marL="2743200" indent="0" rtl="0">
              <a:spcBef>
                <a:spcPts val="0"/>
              </a:spcBef>
              <a:buFont typeface="Cantarell"/>
              <a:buNone/>
              <a:defRPr/>
            </a:lvl7pPr>
            <a:lvl8pPr marL="3200400" indent="0" rtl="0">
              <a:spcBef>
                <a:spcPts val="0"/>
              </a:spcBef>
              <a:buFont typeface="Cantarell"/>
              <a:buNone/>
              <a:defRPr/>
            </a:lvl8pPr>
            <a:lvl9pPr marL="3657600" indent="0" rtl="0">
              <a:spcBef>
                <a:spcPts val="0"/>
              </a:spcBef>
              <a:buFont typeface="Cantarell"/>
              <a:buNone/>
              <a:defRPr/>
            </a:lvl9pPr>
          </a:lstStyle>
          <a:p>
            <a:endParaRPr/>
          </a:p>
        </p:txBody>
      </p:sp>
      <p:sp>
        <p:nvSpPr>
          <p:cNvPr id="42" name="Shape 42"/>
          <p:cNvSpPr txBox="1">
            <a:spLocks noGrp="1"/>
          </p:cNvSpPr>
          <p:nvPr>
            <p:ph type="body" idx="2"/>
          </p:nvPr>
        </p:nvSpPr>
        <p:spPr>
          <a:xfrm>
            <a:off x="1120000" y="2505075"/>
            <a:ext cx="5025215" cy="3684588"/>
          </a:xfrm>
          <a:prstGeom prst="rect">
            <a:avLst/>
          </a:prstGeom>
          <a:noFill/>
          <a:ln>
            <a:noFill/>
          </a:ln>
        </p:spPr>
        <p:txBody>
          <a:bodyPr lIns="91425" tIns="91425" rIns="91425" bIns="91425" anchor="t" anchorCtr="0"/>
          <a:lstStyle>
            <a:lvl1pPr marL="228600" indent="-50800" algn="l" rtl="0">
              <a:lnSpc>
                <a:spcPct val="90000"/>
              </a:lnSpc>
              <a:spcBef>
                <a:spcPts val="1000"/>
              </a:spcBef>
              <a:buClr>
                <a:srgbClr val="EDEDED"/>
              </a:buClr>
              <a:buFont typeface="Cantarell"/>
              <a:buChar char="•"/>
              <a:defRPr/>
            </a:lvl1pPr>
            <a:lvl2pPr marL="685800" indent="-76200" algn="l" rtl="0">
              <a:lnSpc>
                <a:spcPct val="90000"/>
              </a:lnSpc>
              <a:spcBef>
                <a:spcPts val="500"/>
              </a:spcBef>
              <a:buClr>
                <a:srgbClr val="EDEDED"/>
              </a:buClr>
              <a:buFont typeface="Cantarell"/>
              <a:buChar char="•"/>
              <a:defRPr/>
            </a:lvl2pPr>
            <a:lvl3pPr marL="1143000" indent="-101600" algn="l" rtl="0">
              <a:lnSpc>
                <a:spcPct val="90000"/>
              </a:lnSpc>
              <a:spcBef>
                <a:spcPts val="500"/>
              </a:spcBef>
              <a:buClr>
                <a:srgbClr val="EDEDED"/>
              </a:buClr>
              <a:buFont typeface="Cantarell"/>
              <a:buChar char="•"/>
              <a:defRPr/>
            </a:lvl3pPr>
            <a:lvl4pPr marL="1600200" indent="-114300" algn="l" rtl="0">
              <a:lnSpc>
                <a:spcPct val="90000"/>
              </a:lnSpc>
              <a:spcBef>
                <a:spcPts val="500"/>
              </a:spcBef>
              <a:buClr>
                <a:srgbClr val="EDEDED"/>
              </a:buClr>
              <a:buFont typeface="Cantarell"/>
              <a:buChar char="•"/>
              <a:defRPr/>
            </a:lvl4pPr>
            <a:lvl5pPr marL="2057400" indent="-114300" algn="l" rtl="0">
              <a:lnSpc>
                <a:spcPct val="90000"/>
              </a:lnSpc>
              <a:spcBef>
                <a:spcPts val="500"/>
              </a:spcBef>
              <a:buClr>
                <a:srgbClr val="EDEDED"/>
              </a:buClr>
              <a:buFont typeface="Cantarell"/>
              <a:buChar char="•"/>
              <a:defRPr/>
            </a:lvl5pPr>
            <a:lvl6pPr marL="2514600" indent="-114300" algn="l" rtl="0">
              <a:lnSpc>
                <a:spcPct val="90000"/>
              </a:lnSpc>
              <a:spcBef>
                <a:spcPts val="500"/>
              </a:spcBef>
              <a:buClr>
                <a:schemeClr val="lt1"/>
              </a:buClr>
              <a:buFont typeface="Cantarell"/>
              <a:buChar char="•"/>
              <a:defRPr/>
            </a:lvl6pPr>
            <a:lvl7pPr marL="2971800" indent="-114300" algn="l" rtl="0">
              <a:lnSpc>
                <a:spcPct val="90000"/>
              </a:lnSpc>
              <a:spcBef>
                <a:spcPts val="500"/>
              </a:spcBef>
              <a:buClr>
                <a:schemeClr val="lt1"/>
              </a:buClr>
              <a:buFont typeface="Cantarell"/>
              <a:buChar char="•"/>
              <a:defRPr/>
            </a:lvl7pPr>
            <a:lvl8pPr marL="3429000" indent="-114300" algn="l" rtl="0">
              <a:lnSpc>
                <a:spcPct val="90000"/>
              </a:lnSpc>
              <a:spcBef>
                <a:spcPts val="500"/>
              </a:spcBef>
              <a:buClr>
                <a:schemeClr val="lt1"/>
              </a:buClr>
              <a:buFont typeface="Cantarell"/>
              <a:buChar char="•"/>
              <a:defRPr/>
            </a:lvl8pPr>
            <a:lvl9pPr marL="3886200" indent="-114300" algn="l" rtl="0">
              <a:lnSpc>
                <a:spcPct val="90000"/>
              </a:lnSpc>
              <a:spcBef>
                <a:spcPts val="500"/>
              </a:spcBef>
              <a:buClr>
                <a:schemeClr val="lt1"/>
              </a:buClr>
              <a:buFont typeface="Cantarell"/>
              <a:buChar char="•"/>
              <a:defRPr/>
            </a:lvl9pPr>
          </a:lstStyle>
          <a:p>
            <a:endParaRPr/>
          </a:p>
        </p:txBody>
      </p:sp>
      <p:sp>
        <p:nvSpPr>
          <p:cNvPr id="43" name="Shape 43"/>
          <p:cNvSpPr txBox="1">
            <a:spLocks noGrp="1"/>
          </p:cNvSpPr>
          <p:nvPr>
            <p:ph type="body" idx="3"/>
          </p:nvPr>
        </p:nvSpPr>
        <p:spPr>
          <a:xfrm>
            <a:off x="6319839" y="1681163"/>
            <a:ext cx="5035548" cy="823912"/>
          </a:xfrm>
          <a:prstGeom prst="rect">
            <a:avLst/>
          </a:prstGeom>
          <a:noFill/>
          <a:ln>
            <a:noFill/>
          </a:ln>
        </p:spPr>
        <p:txBody>
          <a:bodyPr lIns="91425" tIns="91425" rIns="91425" bIns="91425" anchor="b" anchorCtr="0"/>
          <a:lstStyle>
            <a:lvl1pPr rtl="0">
              <a:spcBef>
                <a:spcPts val="0"/>
              </a:spcBef>
              <a:buClr>
                <a:schemeClr val="lt2"/>
              </a:buClr>
              <a:buFont typeface="Cantarel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 name="Shape 44"/>
          <p:cNvSpPr txBox="1">
            <a:spLocks noGrp="1"/>
          </p:cNvSpPr>
          <p:nvPr>
            <p:ph type="body" idx="4"/>
          </p:nvPr>
        </p:nvSpPr>
        <p:spPr>
          <a:xfrm>
            <a:off x="6319839" y="2505075"/>
            <a:ext cx="5035548" cy="3684588"/>
          </a:xfrm>
          <a:prstGeom prst="rect">
            <a:avLst/>
          </a:prstGeom>
          <a:noFill/>
          <a:ln>
            <a:noFill/>
          </a:ln>
        </p:spPr>
        <p:txBody>
          <a:bodyPr lIns="91425" tIns="91425" rIns="91425" bIns="91425" anchor="t" anchorCtr="0"/>
          <a:lstStyle>
            <a:lvl1pPr marL="228600" indent="-50800" algn="l" rtl="0">
              <a:lnSpc>
                <a:spcPct val="90000"/>
              </a:lnSpc>
              <a:spcBef>
                <a:spcPts val="1000"/>
              </a:spcBef>
              <a:buClr>
                <a:srgbClr val="EDEDED"/>
              </a:buClr>
              <a:buFont typeface="Cantarell"/>
              <a:buChar char="•"/>
              <a:defRPr/>
            </a:lvl1pPr>
            <a:lvl2pPr marL="685800" indent="-76200" algn="l" rtl="0">
              <a:lnSpc>
                <a:spcPct val="90000"/>
              </a:lnSpc>
              <a:spcBef>
                <a:spcPts val="500"/>
              </a:spcBef>
              <a:buClr>
                <a:srgbClr val="EDEDED"/>
              </a:buClr>
              <a:buFont typeface="Cantarell"/>
              <a:buChar char="•"/>
              <a:defRPr/>
            </a:lvl2pPr>
            <a:lvl3pPr marL="1143000" indent="-101600" algn="l" rtl="0">
              <a:lnSpc>
                <a:spcPct val="90000"/>
              </a:lnSpc>
              <a:spcBef>
                <a:spcPts val="500"/>
              </a:spcBef>
              <a:buClr>
                <a:srgbClr val="EDEDED"/>
              </a:buClr>
              <a:buFont typeface="Cantarell"/>
              <a:buChar char="•"/>
              <a:defRPr/>
            </a:lvl3pPr>
            <a:lvl4pPr marL="1600200" indent="-114300" algn="l" rtl="0">
              <a:lnSpc>
                <a:spcPct val="90000"/>
              </a:lnSpc>
              <a:spcBef>
                <a:spcPts val="500"/>
              </a:spcBef>
              <a:buClr>
                <a:srgbClr val="EDEDED"/>
              </a:buClr>
              <a:buFont typeface="Cantarell"/>
              <a:buChar char="•"/>
              <a:defRPr/>
            </a:lvl4pPr>
            <a:lvl5pPr marL="2057400" indent="-114300" algn="l" rtl="0">
              <a:lnSpc>
                <a:spcPct val="90000"/>
              </a:lnSpc>
              <a:spcBef>
                <a:spcPts val="500"/>
              </a:spcBef>
              <a:buClr>
                <a:srgbClr val="EDEDED"/>
              </a:buClr>
              <a:buFont typeface="Cantarell"/>
              <a:buChar char="•"/>
              <a:defRPr/>
            </a:lvl5pPr>
            <a:lvl6pPr marL="2514600" indent="-114300" algn="l" rtl="0">
              <a:lnSpc>
                <a:spcPct val="90000"/>
              </a:lnSpc>
              <a:spcBef>
                <a:spcPts val="500"/>
              </a:spcBef>
              <a:buClr>
                <a:schemeClr val="lt1"/>
              </a:buClr>
              <a:buFont typeface="Cantarell"/>
              <a:buChar char="•"/>
              <a:defRPr/>
            </a:lvl6pPr>
            <a:lvl7pPr marL="2971800" indent="-114300" algn="l" rtl="0">
              <a:lnSpc>
                <a:spcPct val="90000"/>
              </a:lnSpc>
              <a:spcBef>
                <a:spcPts val="500"/>
              </a:spcBef>
              <a:buClr>
                <a:schemeClr val="lt1"/>
              </a:buClr>
              <a:buFont typeface="Cantarell"/>
              <a:buChar char="•"/>
              <a:defRPr/>
            </a:lvl7pPr>
            <a:lvl8pPr marL="3429000" indent="-114300" algn="l" rtl="0">
              <a:lnSpc>
                <a:spcPct val="90000"/>
              </a:lnSpc>
              <a:spcBef>
                <a:spcPts val="500"/>
              </a:spcBef>
              <a:buClr>
                <a:schemeClr val="lt1"/>
              </a:buClr>
              <a:buFont typeface="Cantarell"/>
              <a:buChar char="•"/>
              <a:defRPr/>
            </a:lvl8pPr>
            <a:lvl9pPr marL="3886200" indent="-114300" algn="l" rtl="0">
              <a:lnSpc>
                <a:spcPct val="90000"/>
              </a:lnSpc>
              <a:spcBef>
                <a:spcPts val="500"/>
              </a:spcBef>
              <a:buClr>
                <a:schemeClr val="lt1"/>
              </a:buClr>
              <a:buFont typeface="Cantarell"/>
              <a:buChar char="•"/>
              <a:defRPr/>
            </a:lvl9pPr>
          </a:lstStyle>
          <a:p>
            <a:endParaRPr/>
          </a:p>
        </p:txBody>
      </p:sp>
      <p:sp>
        <p:nvSpPr>
          <p:cNvPr id="45" name="Shape 4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6" name="Shape 4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sldNum" idx="12"/>
          </p:nvPr>
        </p:nvSpPr>
        <p:spPr>
          <a:xfrm>
            <a:off x="8610600" y="6356350"/>
            <a:ext cx="2743199" cy="365125"/>
          </a:xfrm>
          <a:prstGeom prst="rect">
            <a:avLst/>
          </a:prstGeom>
          <a:noFill/>
          <a:ln>
            <a:noFill/>
          </a:ln>
        </p:spPr>
        <p:txBody>
          <a:bodyPr lIns="91425" tIns="91425" rIns="91425" bIns="91425" anchor="ctr" anchorCtr="0">
            <a:noAutofit/>
          </a:bodyPr>
          <a:lstStyle/>
          <a:p>
            <a:pPr marL="0" marR="0" lvl="0" indent="-88900" algn="r" rtl="0">
              <a:spcBef>
                <a:spcPts val="0"/>
              </a:spcBef>
              <a:buClr>
                <a:srgbClr val="000000"/>
              </a:buClr>
              <a:buFont typeface="Arial"/>
              <a:buChar char="●"/>
            </a:pPr>
            <a:endParaRPr/>
          </a:p>
          <a:p>
            <a:pPr marL="457200" marR="0" lvl="1" indent="-88900" algn="l" rtl="0">
              <a:spcBef>
                <a:spcPts val="0"/>
              </a:spcBef>
              <a:buClr>
                <a:srgbClr val="000000"/>
              </a:buClr>
              <a:buFont typeface="Courier New"/>
              <a:buChar char="o"/>
            </a:pPr>
            <a:endParaRPr/>
          </a:p>
          <a:p>
            <a:pPr marL="914400" marR="0" lvl="2" indent="-88900" algn="l" rtl="0">
              <a:spcBef>
                <a:spcPts val="0"/>
              </a:spcBef>
              <a:buClr>
                <a:srgbClr val="000000"/>
              </a:buClr>
              <a:buFont typeface="Wingdings"/>
              <a:buChar char="§"/>
            </a:pPr>
            <a:endParaRPr/>
          </a:p>
          <a:p>
            <a:pPr marL="1371600" marR="0" lvl="3" indent="-88900" algn="l" rtl="0">
              <a:spcBef>
                <a:spcPts val="0"/>
              </a:spcBef>
              <a:buClr>
                <a:srgbClr val="000000"/>
              </a:buClr>
              <a:buFont typeface="Arial"/>
              <a:buChar char="●"/>
            </a:pPr>
            <a:endParaRPr/>
          </a:p>
          <a:p>
            <a:pPr marL="1828800" marR="0" lvl="4" indent="-88900" algn="l" rtl="0">
              <a:spcBef>
                <a:spcPts val="0"/>
              </a:spcBef>
              <a:buClr>
                <a:srgbClr val="000000"/>
              </a:buClr>
              <a:buFont typeface="Courier New"/>
              <a:buChar char="o"/>
            </a:pPr>
            <a:endParaRPr/>
          </a:p>
          <a:p>
            <a:pPr marL="2286000" marR="0" lvl="5" indent="-88900" algn="l" rtl="0">
              <a:spcBef>
                <a:spcPts val="0"/>
              </a:spcBef>
              <a:buClr>
                <a:srgbClr val="000000"/>
              </a:buClr>
              <a:buFont typeface="Wingdings"/>
              <a:buChar char="§"/>
            </a:pPr>
            <a:endParaRPr/>
          </a:p>
          <a:p>
            <a:pPr marL="2743200" marR="0" lvl="6" indent="-88900" algn="l" rtl="0">
              <a:spcBef>
                <a:spcPts val="0"/>
              </a:spcBef>
              <a:buClr>
                <a:srgbClr val="000000"/>
              </a:buClr>
              <a:buFont typeface="Arial"/>
              <a:buChar char="●"/>
            </a:pPr>
            <a:endParaRPr/>
          </a:p>
          <a:p>
            <a:pPr marL="3200400" marR="0" lvl="7" indent="-88900" algn="l" rtl="0">
              <a:spcBef>
                <a:spcPts val="0"/>
              </a:spcBef>
              <a:buClr>
                <a:srgbClr val="000000"/>
              </a:buClr>
              <a:buFont typeface="Courier New"/>
              <a:buChar char="o"/>
            </a:pPr>
            <a:endParaRPr/>
          </a:p>
          <a:p>
            <a:pPr marL="3657600" marR="0" lvl="8" indent="-88900" algn="l" rtl="0">
              <a:spcBef>
                <a:spcPts val="0"/>
              </a:spcBef>
              <a:buClr>
                <a:srgbClr val="000000"/>
              </a:buClr>
              <a:buFont typeface="Wingdings"/>
              <a:buChar char="§"/>
            </a:pPr>
            <a:endParaRPr/>
          </a:p>
        </p:txBody>
      </p:sp>
      <p:pic>
        <p:nvPicPr>
          <p:cNvPr id="48" name="Shape 48"/>
          <p:cNvPicPr preferRelativeResize="0"/>
          <p:nvPr/>
        </p:nvPicPr>
        <p:blipFill rotWithShape="1">
          <a:blip r:embed="rId2">
            <a:alphaModFix/>
          </a:blip>
          <a:srcRect/>
          <a:stretch/>
        </p:blipFill>
        <p:spPr>
          <a:xfrm>
            <a:off x="10178453" y="5486289"/>
            <a:ext cx="1802053" cy="82561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rgbClr val="EDEDED"/>
              </a:buClr>
              <a:buFont typeface="Cantarel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1" name="Shape 5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3" name="Shape 53"/>
          <p:cNvSpPr txBox="1">
            <a:spLocks noGrp="1"/>
          </p:cNvSpPr>
          <p:nvPr>
            <p:ph type="sldNum" idx="12"/>
          </p:nvPr>
        </p:nvSpPr>
        <p:spPr>
          <a:xfrm>
            <a:off x="8610600" y="6356350"/>
            <a:ext cx="2743199" cy="365125"/>
          </a:xfrm>
          <a:prstGeom prst="rect">
            <a:avLst/>
          </a:prstGeom>
          <a:noFill/>
          <a:ln>
            <a:noFill/>
          </a:ln>
        </p:spPr>
        <p:txBody>
          <a:bodyPr lIns="91425" tIns="91425" rIns="91425" bIns="91425" anchor="ctr" anchorCtr="0">
            <a:noAutofit/>
          </a:bodyPr>
          <a:lstStyle/>
          <a:p>
            <a:pPr marL="0" marR="0" lvl="0" indent="-88900" algn="r" rtl="0">
              <a:spcBef>
                <a:spcPts val="0"/>
              </a:spcBef>
              <a:buClr>
                <a:srgbClr val="000000"/>
              </a:buClr>
              <a:buFont typeface="Arial"/>
              <a:buChar char="●"/>
            </a:pPr>
            <a:endParaRPr/>
          </a:p>
          <a:p>
            <a:pPr marL="457200" marR="0" lvl="1" indent="-88900" algn="l" rtl="0">
              <a:spcBef>
                <a:spcPts val="0"/>
              </a:spcBef>
              <a:buClr>
                <a:srgbClr val="000000"/>
              </a:buClr>
              <a:buFont typeface="Courier New"/>
              <a:buChar char="o"/>
            </a:pPr>
            <a:endParaRPr/>
          </a:p>
          <a:p>
            <a:pPr marL="914400" marR="0" lvl="2" indent="-88900" algn="l" rtl="0">
              <a:spcBef>
                <a:spcPts val="0"/>
              </a:spcBef>
              <a:buClr>
                <a:srgbClr val="000000"/>
              </a:buClr>
              <a:buFont typeface="Wingdings"/>
              <a:buChar char="§"/>
            </a:pPr>
            <a:endParaRPr/>
          </a:p>
          <a:p>
            <a:pPr marL="1371600" marR="0" lvl="3" indent="-88900" algn="l" rtl="0">
              <a:spcBef>
                <a:spcPts val="0"/>
              </a:spcBef>
              <a:buClr>
                <a:srgbClr val="000000"/>
              </a:buClr>
              <a:buFont typeface="Arial"/>
              <a:buChar char="●"/>
            </a:pPr>
            <a:endParaRPr/>
          </a:p>
          <a:p>
            <a:pPr marL="1828800" marR="0" lvl="4" indent="-88900" algn="l" rtl="0">
              <a:spcBef>
                <a:spcPts val="0"/>
              </a:spcBef>
              <a:buClr>
                <a:srgbClr val="000000"/>
              </a:buClr>
              <a:buFont typeface="Courier New"/>
              <a:buChar char="o"/>
            </a:pPr>
            <a:endParaRPr/>
          </a:p>
          <a:p>
            <a:pPr marL="2286000" marR="0" lvl="5" indent="-88900" algn="l" rtl="0">
              <a:spcBef>
                <a:spcPts val="0"/>
              </a:spcBef>
              <a:buClr>
                <a:srgbClr val="000000"/>
              </a:buClr>
              <a:buFont typeface="Wingdings"/>
              <a:buChar char="§"/>
            </a:pPr>
            <a:endParaRPr/>
          </a:p>
          <a:p>
            <a:pPr marL="2743200" marR="0" lvl="6" indent="-88900" algn="l" rtl="0">
              <a:spcBef>
                <a:spcPts val="0"/>
              </a:spcBef>
              <a:buClr>
                <a:srgbClr val="000000"/>
              </a:buClr>
              <a:buFont typeface="Arial"/>
              <a:buChar char="●"/>
            </a:pPr>
            <a:endParaRPr/>
          </a:p>
          <a:p>
            <a:pPr marL="3200400" marR="0" lvl="7" indent="-88900" algn="l" rtl="0">
              <a:spcBef>
                <a:spcPts val="0"/>
              </a:spcBef>
              <a:buClr>
                <a:srgbClr val="000000"/>
              </a:buClr>
              <a:buFont typeface="Courier New"/>
              <a:buChar char="o"/>
            </a:pPr>
            <a:endParaRPr/>
          </a:p>
          <a:p>
            <a:pPr marL="3657600" marR="0" lvl="8" indent="-88900" algn="l" rtl="0">
              <a:spcBef>
                <a:spcPts val="0"/>
              </a:spcBef>
              <a:buClr>
                <a:srgbClr val="000000"/>
              </a:buClr>
              <a:buFont typeface="Wingdings"/>
              <a:buChar char="§"/>
            </a:pPr>
            <a:endParaRPr/>
          </a:p>
        </p:txBody>
      </p:sp>
      <p:pic>
        <p:nvPicPr>
          <p:cNvPr id="54" name="Shape 54"/>
          <p:cNvPicPr preferRelativeResize="0"/>
          <p:nvPr/>
        </p:nvPicPr>
        <p:blipFill rotWithShape="1">
          <a:blip r:embed="rId2">
            <a:alphaModFix/>
          </a:blip>
          <a:srcRect/>
          <a:stretch/>
        </p:blipFill>
        <p:spPr>
          <a:xfrm>
            <a:off x="10178453" y="5486289"/>
            <a:ext cx="1802053" cy="82561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marL="228600" indent="-50800" algn="l" rtl="0">
              <a:lnSpc>
                <a:spcPct val="90000"/>
              </a:lnSpc>
              <a:spcBef>
                <a:spcPts val="1000"/>
              </a:spcBef>
              <a:buClr>
                <a:srgbClr val="EDEDED"/>
              </a:buClr>
              <a:buFont typeface="Cantarell"/>
              <a:buChar char="•"/>
              <a:defRPr/>
            </a:lvl1pPr>
            <a:lvl2pPr marL="685800" indent="-76200" algn="l" rtl="0">
              <a:lnSpc>
                <a:spcPct val="90000"/>
              </a:lnSpc>
              <a:spcBef>
                <a:spcPts val="500"/>
              </a:spcBef>
              <a:buClr>
                <a:srgbClr val="EDEDED"/>
              </a:buClr>
              <a:buFont typeface="Cantarell"/>
              <a:buChar char="•"/>
              <a:defRPr/>
            </a:lvl2pPr>
            <a:lvl3pPr marL="1143000" indent="-101600" algn="l" rtl="0">
              <a:lnSpc>
                <a:spcPct val="90000"/>
              </a:lnSpc>
              <a:spcBef>
                <a:spcPts val="500"/>
              </a:spcBef>
              <a:buClr>
                <a:srgbClr val="EDEDED"/>
              </a:buClr>
              <a:buFont typeface="Cantarell"/>
              <a:buChar char="•"/>
              <a:defRPr/>
            </a:lvl3pPr>
            <a:lvl4pPr marL="1600200" indent="-114300" algn="l" rtl="0">
              <a:lnSpc>
                <a:spcPct val="90000"/>
              </a:lnSpc>
              <a:spcBef>
                <a:spcPts val="500"/>
              </a:spcBef>
              <a:buClr>
                <a:srgbClr val="EDEDED"/>
              </a:buClr>
              <a:buFont typeface="Cantarell"/>
              <a:buChar char="•"/>
              <a:defRPr/>
            </a:lvl4pPr>
            <a:lvl5pPr marL="2057400" indent="-114300" algn="l" rtl="0">
              <a:lnSpc>
                <a:spcPct val="90000"/>
              </a:lnSpc>
              <a:spcBef>
                <a:spcPts val="500"/>
              </a:spcBef>
              <a:buClr>
                <a:srgbClr val="EDEDED"/>
              </a:buClr>
              <a:buFont typeface="Cantarell"/>
              <a:buChar char="•"/>
              <a:defRPr/>
            </a:lvl5pPr>
            <a:lvl6pPr marL="2514600" indent="-114300" algn="l" rtl="0">
              <a:lnSpc>
                <a:spcPct val="90000"/>
              </a:lnSpc>
              <a:spcBef>
                <a:spcPts val="500"/>
              </a:spcBef>
              <a:buClr>
                <a:schemeClr val="lt1"/>
              </a:buClr>
              <a:buFont typeface="Cantarell"/>
              <a:buChar char="•"/>
              <a:defRPr/>
            </a:lvl6pPr>
            <a:lvl7pPr marL="2971800" indent="-114300" algn="l" rtl="0">
              <a:lnSpc>
                <a:spcPct val="90000"/>
              </a:lnSpc>
              <a:spcBef>
                <a:spcPts val="500"/>
              </a:spcBef>
              <a:buClr>
                <a:schemeClr val="lt1"/>
              </a:buClr>
              <a:buFont typeface="Cantarell"/>
              <a:buChar char="•"/>
              <a:defRPr/>
            </a:lvl7pPr>
            <a:lvl8pPr marL="3429000" indent="-114300" algn="l" rtl="0">
              <a:lnSpc>
                <a:spcPct val="90000"/>
              </a:lnSpc>
              <a:spcBef>
                <a:spcPts val="500"/>
              </a:spcBef>
              <a:buClr>
                <a:schemeClr val="lt1"/>
              </a:buClr>
              <a:buFont typeface="Cantarell"/>
              <a:buChar char="•"/>
              <a:defRPr/>
            </a:lvl8pPr>
            <a:lvl9pPr marL="3886200" indent="-114300" algn="l" rtl="0">
              <a:lnSpc>
                <a:spcPct val="90000"/>
              </a:lnSpc>
              <a:spcBef>
                <a:spcPts val="500"/>
              </a:spcBef>
              <a:buClr>
                <a:schemeClr val="lt1"/>
              </a:buClr>
              <a:buFont typeface="Cantarell"/>
              <a:buChar char="•"/>
              <a:defRPr/>
            </a:lvl9pPr>
          </a:lstStyle>
          <a:p>
            <a:endParaRPr/>
          </a:p>
        </p:txBody>
      </p:sp>
      <p:sp>
        <p:nvSpPr>
          <p:cNvPr id="63" name="Shape 63"/>
          <p:cNvSpPr txBox="1">
            <a:spLocks noGrp="1"/>
          </p:cNvSpPr>
          <p:nvPr>
            <p:ph type="body" idx="2"/>
          </p:nvPr>
        </p:nvSpPr>
        <p:spPr>
          <a:xfrm>
            <a:off x="1120000" y="2057400"/>
            <a:ext cx="3652024" cy="3811588"/>
          </a:xfrm>
          <a:prstGeom prst="rect">
            <a:avLst/>
          </a:prstGeom>
          <a:noFill/>
          <a:ln>
            <a:noFill/>
          </a:ln>
        </p:spPr>
        <p:txBody>
          <a:bodyPr lIns="91425" tIns="91425" rIns="91425" bIns="91425" anchor="t" anchorCtr="0"/>
          <a:lstStyle>
            <a:lvl1pPr marL="0" indent="0" rtl="0">
              <a:spcBef>
                <a:spcPts val="0"/>
              </a:spcBef>
              <a:buClr>
                <a:schemeClr val="lt2"/>
              </a:buClr>
              <a:buFont typeface="Cantarell"/>
              <a:buNone/>
              <a:defRPr/>
            </a:lvl1pPr>
            <a:lvl2pPr marL="457200" indent="0" rtl="0">
              <a:spcBef>
                <a:spcPts val="0"/>
              </a:spcBef>
              <a:buFont typeface="Cantarell"/>
              <a:buNone/>
              <a:defRPr/>
            </a:lvl2pPr>
            <a:lvl3pPr marL="914400" indent="0" rtl="0">
              <a:spcBef>
                <a:spcPts val="0"/>
              </a:spcBef>
              <a:buFont typeface="Cantarell"/>
              <a:buNone/>
              <a:defRPr/>
            </a:lvl3pPr>
            <a:lvl4pPr marL="1371600" indent="0" rtl="0">
              <a:spcBef>
                <a:spcPts val="0"/>
              </a:spcBef>
              <a:buFont typeface="Cantarell"/>
              <a:buNone/>
              <a:defRPr/>
            </a:lvl4pPr>
            <a:lvl5pPr marL="1828800" indent="0" rtl="0">
              <a:spcBef>
                <a:spcPts val="0"/>
              </a:spcBef>
              <a:buFont typeface="Cantarell"/>
              <a:buNone/>
              <a:defRPr/>
            </a:lvl5pPr>
            <a:lvl6pPr marL="2286000" indent="0" rtl="0">
              <a:spcBef>
                <a:spcPts val="0"/>
              </a:spcBef>
              <a:buFont typeface="Cantarell"/>
              <a:buNone/>
              <a:defRPr/>
            </a:lvl6pPr>
            <a:lvl7pPr marL="2743200" indent="0" rtl="0">
              <a:spcBef>
                <a:spcPts val="0"/>
              </a:spcBef>
              <a:buFont typeface="Cantarell"/>
              <a:buNone/>
              <a:defRPr/>
            </a:lvl7pPr>
            <a:lvl8pPr marL="3200400" indent="0" rtl="0">
              <a:spcBef>
                <a:spcPts val="0"/>
              </a:spcBef>
              <a:buFont typeface="Cantarell"/>
              <a:buNone/>
              <a:defRPr/>
            </a:lvl8pPr>
            <a:lvl9pPr marL="3657600" indent="0" rtl="0">
              <a:spcBef>
                <a:spcPts val="0"/>
              </a:spcBef>
              <a:buFont typeface="Cantarell"/>
              <a:buNone/>
              <a:defRPr/>
            </a:lvl9pPr>
          </a:lstStyle>
          <a:p>
            <a:endParaRPr/>
          </a:p>
        </p:txBody>
      </p:sp>
      <p:sp>
        <p:nvSpPr>
          <p:cNvPr id="64" name="Shape 6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5" name="Shape 6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6" name="Shape 66"/>
          <p:cNvSpPr txBox="1">
            <a:spLocks noGrp="1"/>
          </p:cNvSpPr>
          <p:nvPr>
            <p:ph type="sldNum" idx="12"/>
          </p:nvPr>
        </p:nvSpPr>
        <p:spPr>
          <a:xfrm>
            <a:off x="8610600" y="6356350"/>
            <a:ext cx="2743199" cy="365125"/>
          </a:xfrm>
          <a:prstGeom prst="rect">
            <a:avLst/>
          </a:prstGeom>
          <a:noFill/>
          <a:ln>
            <a:noFill/>
          </a:ln>
        </p:spPr>
        <p:txBody>
          <a:bodyPr lIns="91425" tIns="91425" rIns="91425" bIns="91425" anchor="ctr" anchorCtr="0">
            <a:noAutofit/>
          </a:bodyPr>
          <a:lstStyle/>
          <a:p>
            <a:pPr marL="0" marR="0" lvl="0" indent="-88900" algn="r" rtl="0">
              <a:spcBef>
                <a:spcPts val="0"/>
              </a:spcBef>
              <a:buClr>
                <a:srgbClr val="000000"/>
              </a:buClr>
              <a:buFont typeface="Arial"/>
              <a:buChar char="●"/>
            </a:pPr>
            <a:endParaRPr/>
          </a:p>
          <a:p>
            <a:pPr marL="457200" marR="0" lvl="1" indent="-88900" algn="l" rtl="0">
              <a:spcBef>
                <a:spcPts val="0"/>
              </a:spcBef>
              <a:buClr>
                <a:srgbClr val="000000"/>
              </a:buClr>
              <a:buFont typeface="Courier New"/>
              <a:buChar char="o"/>
            </a:pPr>
            <a:endParaRPr/>
          </a:p>
          <a:p>
            <a:pPr marL="914400" marR="0" lvl="2" indent="-88900" algn="l" rtl="0">
              <a:spcBef>
                <a:spcPts val="0"/>
              </a:spcBef>
              <a:buClr>
                <a:srgbClr val="000000"/>
              </a:buClr>
              <a:buFont typeface="Wingdings"/>
              <a:buChar char="§"/>
            </a:pPr>
            <a:endParaRPr/>
          </a:p>
          <a:p>
            <a:pPr marL="1371600" marR="0" lvl="3" indent="-88900" algn="l" rtl="0">
              <a:spcBef>
                <a:spcPts val="0"/>
              </a:spcBef>
              <a:buClr>
                <a:srgbClr val="000000"/>
              </a:buClr>
              <a:buFont typeface="Arial"/>
              <a:buChar char="●"/>
            </a:pPr>
            <a:endParaRPr/>
          </a:p>
          <a:p>
            <a:pPr marL="1828800" marR="0" lvl="4" indent="-88900" algn="l" rtl="0">
              <a:spcBef>
                <a:spcPts val="0"/>
              </a:spcBef>
              <a:buClr>
                <a:srgbClr val="000000"/>
              </a:buClr>
              <a:buFont typeface="Courier New"/>
              <a:buChar char="o"/>
            </a:pPr>
            <a:endParaRPr/>
          </a:p>
          <a:p>
            <a:pPr marL="2286000" marR="0" lvl="5" indent="-88900" algn="l" rtl="0">
              <a:spcBef>
                <a:spcPts val="0"/>
              </a:spcBef>
              <a:buClr>
                <a:srgbClr val="000000"/>
              </a:buClr>
              <a:buFont typeface="Wingdings"/>
              <a:buChar char="§"/>
            </a:pPr>
            <a:endParaRPr/>
          </a:p>
          <a:p>
            <a:pPr marL="2743200" marR="0" lvl="6" indent="-88900" algn="l" rtl="0">
              <a:spcBef>
                <a:spcPts val="0"/>
              </a:spcBef>
              <a:buClr>
                <a:srgbClr val="000000"/>
              </a:buClr>
              <a:buFont typeface="Arial"/>
              <a:buChar char="●"/>
            </a:pPr>
            <a:endParaRPr/>
          </a:p>
          <a:p>
            <a:pPr marL="3200400" marR="0" lvl="7" indent="-88900" algn="l" rtl="0">
              <a:spcBef>
                <a:spcPts val="0"/>
              </a:spcBef>
              <a:buClr>
                <a:srgbClr val="000000"/>
              </a:buClr>
              <a:buFont typeface="Courier New"/>
              <a:buChar char="o"/>
            </a:pPr>
            <a:endParaRPr/>
          </a:p>
          <a:p>
            <a:pPr marL="3657600" marR="0" lvl="8" indent="-88900" algn="l" rtl="0">
              <a:spcBef>
                <a:spcPts val="0"/>
              </a:spcBef>
              <a:buClr>
                <a:srgbClr val="000000"/>
              </a:buClr>
              <a:buFont typeface="Wingdings"/>
              <a:buChar char="§"/>
            </a:pPr>
            <a:endParaRPr/>
          </a:p>
        </p:txBody>
      </p:sp>
      <p:pic>
        <p:nvPicPr>
          <p:cNvPr id="67" name="Shape 67"/>
          <p:cNvPicPr preferRelativeResize="0"/>
          <p:nvPr/>
        </p:nvPicPr>
        <p:blipFill rotWithShape="1">
          <a:blip r:embed="rId2">
            <a:alphaModFix/>
          </a:blip>
          <a:srcRect/>
          <a:stretch/>
        </p:blipFill>
        <p:spPr>
          <a:xfrm>
            <a:off x="10178453" y="5486289"/>
            <a:ext cx="1802053" cy="82561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0" name="Shape 70"/>
          <p:cNvSpPr>
            <a:spLocks noGrp="1"/>
          </p:cNvSpPr>
          <p:nvPr>
            <p:ph type="pic" idx="2"/>
          </p:nvPr>
        </p:nvSpPr>
        <p:spPr>
          <a:xfrm>
            <a:off x="5183187" y="987425"/>
            <a:ext cx="6172199" cy="4873624"/>
          </a:xfrm>
          <a:prstGeom prst="rect">
            <a:avLst/>
          </a:prstGeom>
          <a:noFill/>
          <a:ln>
            <a:noFill/>
          </a:ln>
        </p:spPr>
      </p:sp>
      <p:sp>
        <p:nvSpPr>
          <p:cNvPr id="71" name="Shape 71"/>
          <p:cNvSpPr txBox="1">
            <a:spLocks noGrp="1"/>
          </p:cNvSpPr>
          <p:nvPr>
            <p:ph type="body" idx="1"/>
          </p:nvPr>
        </p:nvSpPr>
        <p:spPr>
          <a:xfrm>
            <a:off x="1120000" y="2057400"/>
            <a:ext cx="3652024" cy="3811588"/>
          </a:xfrm>
          <a:prstGeom prst="rect">
            <a:avLst/>
          </a:prstGeom>
          <a:noFill/>
          <a:ln>
            <a:noFill/>
          </a:ln>
        </p:spPr>
        <p:txBody>
          <a:bodyPr lIns="91425" tIns="91425" rIns="91425" bIns="91425" anchor="t" anchorCtr="0"/>
          <a:lstStyle>
            <a:lvl1pPr marL="0" indent="0" rtl="0">
              <a:spcBef>
                <a:spcPts val="0"/>
              </a:spcBef>
              <a:buClr>
                <a:schemeClr val="lt2"/>
              </a:buClr>
              <a:buFont typeface="Cantarell"/>
              <a:buNone/>
              <a:defRPr/>
            </a:lvl1pPr>
            <a:lvl2pPr marL="457200" indent="0" rtl="0">
              <a:spcBef>
                <a:spcPts val="0"/>
              </a:spcBef>
              <a:buFont typeface="Cantarell"/>
              <a:buNone/>
              <a:defRPr/>
            </a:lvl2pPr>
            <a:lvl3pPr marL="914400" indent="0" rtl="0">
              <a:spcBef>
                <a:spcPts val="0"/>
              </a:spcBef>
              <a:buFont typeface="Cantarell"/>
              <a:buNone/>
              <a:defRPr/>
            </a:lvl3pPr>
            <a:lvl4pPr marL="1371600" indent="0" rtl="0">
              <a:spcBef>
                <a:spcPts val="0"/>
              </a:spcBef>
              <a:buFont typeface="Cantarell"/>
              <a:buNone/>
              <a:defRPr/>
            </a:lvl4pPr>
            <a:lvl5pPr marL="1828800" indent="0" rtl="0">
              <a:spcBef>
                <a:spcPts val="0"/>
              </a:spcBef>
              <a:buFont typeface="Cantarell"/>
              <a:buNone/>
              <a:defRPr/>
            </a:lvl5pPr>
            <a:lvl6pPr marL="2286000" indent="0" rtl="0">
              <a:spcBef>
                <a:spcPts val="0"/>
              </a:spcBef>
              <a:buFont typeface="Cantarell"/>
              <a:buNone/>
              <a:defRPr/>
            </a:lvl6pPr>
            <a:lvl7pPr marL="2743200" indent="0" rtl="0">
              <a:spcBef>
                <a:spcPts val="0"/>
              </a:spcBef>
              <a:buFont typeface="Cantarell"/>
              <a:buNone/>
              <a:defRPr/>
            </a:lvl7pPr>
            <a:lvl8pPr marL="3200400" indent="0" rtl="0">
              <a:spcBef>
                <a:spcPts val="0"/>
              </a:spcBef>
              <a:buFont typeface="Cantarell"/>
              <a:buNone/>
              <a:defRPr/>
            </a:lvl8pPr>
            <a:lvl9pPr marL="3657600" indent="0" rtl="0">
              <a:spcBef>
                <a:spcPts val="0"/>
              </a:spcBef>
              <a:buFont typeface="Cantarell"/>
              <a:buNone/>
              <a:defRPr/>
            </a:lvl9pPr>
          </a:lstStyle>
          <a:p>
            <a:endParaRPr/>
          </a:p>
        </p:txBody>
      </p:sp>
      <p:sp>
        <p:nvSpPr>
          <p:cNvPr id="72" name="Shape 7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3" name="Shape 7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4" name="Shape 74"/>
          <p:cNvSpPr txBox="1">
            <a:spLocks noGrp="1"/>
          </p:cNvSpPr>
          <p:nvPr>
            <p:ph type="sldNum" idx="12"/>
          </p:nvPr>
        </p:nvSpPr>
        <p:spPr>
          <a:xfrm>
            <a:off x="8610600" y="6356350"/>
            <a:ext cx="2743199" cy="365125"/>
          </a:xfrm>
          <a:prstGeom prst="rect">
            <a:avLst/>
          </a:prstGeom>
          <a:noFill/>
          <a:ln>
            <a:noFill/>
          </a:ln>
        </p:spPr>
        <p:txBody>
          <a:bodyPr lIns="91425" tIns="91425" rIns="91425" bIns="91425" anchor="ctr" anchorCtr="0">
            <a:noAutofit/>
          </a:bodyPr>
          <a:lstStyle/>
          <a:p>
            <a:pPr marL="0" marR="0" lvl="0" indent="-88900" algn="r" rtl="0">
              <a:spcBef>
                <a:spcPts val="0"/>
              </a:spcBef>
              <a:buClr>
                <a:srgbClr val="000000"/>
              </a:buClr>
              <a:buFont typeface="Arial"/>
              <a:buChar char="●"/>
            </a:pPr>
            <a:endParaRPr/>
          </a:p>
          <a:p>
            <a:pPr marL="457200" marR="0" lvl="1" indent="-88900" algn="l" rtl="0">
              <a:spcBef>
                <a:spcPts val="0"/>
              </a:spcBef>
              <a:buClr>
                <a:srgbClr val="000000"/>
              </a:buClr>
              <a:buFont typeface="Courier New"/>
              <a:buChar char="o"/>
            </a:pPr>
            <a:endParaRPr/>
          </a:p>
          <a:p>
            <a:pPr marL="914400" marR="0" lvl="2" indent="-88900" algn="l" rtl="0">
              <a:spcBef>
                <a:spcPts val="0"/>
              </a:spcBef>
              <a:buClr>
                <a:srgbClr val="000000"/>
              </a:buClr>
              <a:buFont typeface="Wingdings"/>
              <a:buChar char="§"/>
            </a:pPr>
            <a:endParaRPr/>
          </a:p>
          <a:p>
            <a:pPr marL="1371600" marR="0" lvl="3" indent="-88900" algn="l" rtl="0">
              <a:spcBef>
                <a:spcPts val="0"/>
              </a:spcBef>
              <a:buClr>
                <a:srgbClr val="000000"/>
              </a:buClr>
              <a:buFont typeface="Arial"/>
              <a:buChar char="●"/>
            </a:pPr>
            <a:endParaRPr/>
          </a:p>
          <a:p>
            <a:pPr marL="1828800" marR="0" lvl="4" indent="-88900" algn="l" rtl="0">
              <a:spcBef>
                <a:spcPts val="0"/>
              </a:spcBef>
              <a:buClr>
                <a:srgbClr val="000000"/>
              </a:buClr>
              <a:buFont typeface="Courier New"/>
              <a:buChar char="o"/>
            </a:pPr>
            <a:endParaRPr/>
          </a:p>
          <a:p>
            <a:pPr marL="2286000" marR="0" lvl="5" indent="-88900" algn="l" rtl="0">
              <a:spcBef>
                <a:spcPts val="0"/>
              </a:spcBef>
              <a:buClr>
                <a:srgbClr val="000000"/>
              </a:buClr>
              <a:buFont typeface="Wingdings"/>
              <a:buChar char="§"/>
            </a:pPr>
            <a:endParaRPr/>
          </a:p>
          <a:p>
            <a:pPr marL="2743200" marR="0" lvl="6" indent="-88900" algn="l" rtl="0">
              <a:spcBef>
                <a:spcPts val="0"/>
              </a:spcBef>
              <a:buClr>
                <a:srgbClr val="000000"/>
              </a:buClr>
              <a:buFont typeface="Arial"/>
              <a:buChar char="●"/>
            </a:pPr>
            <a:endParaRPr/>
          </a:p>
          <a:p>
            <a:pPr marL="3200400" marR="0" lvl="7" indent="-88900" algn="l" rtl="0">
              <a:spcBef>
                <a:spcPts val="0"/>
              </a:spcBef>
              <a:buClr>
                <a:srgbClr val="000000"/>
              </a:buClr>
              <a:buFont typeface="Courier New"/>
              <a:buChar char="o"/>
            </a:pPr>
            <a:endParaRPr/>
          </a:p>
          <a:p>
            <a:pPr marL="3657600" marR="0" lvl="8" indent="-88900" algn="l" rtl="0">
              <a:spcBef>
                <a:spcPts val="0"/>
              </a:spcBef>
              <a:buClr>
                <a:srgbClr val="000000"/>
              </a:buClr>
              <a:buFont typeface="Wingdings"/>
              <a:buChar char="§"/>
            </a:pPr>
            <a:endParaRPr/>
          </a:p>
        </p:txBody>
      </p:sp>
      <p:pic>
        <p:nvPicPr>
          <p:cNvPr id="75" name="Shape 75"/>
          <p:cNvPicPr preferRelativeResize="0"/>
          <p:nvPr/>
        </p:nvPicPr>
        <p:blipFill rotWithShape="1">
          <a:blip r:embed="rId2">
            <a:alphaModFix/>
          </a:blip>
          <a:srcRect/>
          <a:stretch/>
        </p:blipFill>
        <p:spPr>
          <a:xfrm>
            <a:off x="10178453" y="5486289"/>
            <a:ext cx="1802053" cy="82561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839787" y="4367160"/>
            <a:ext cx="10515599" cy="819355"/>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8" name="Shape 78"/>
          <p:cNvSpPr>
            <a:spLocks noGrp="1"/>
          </p:cNvSpPr>
          <p:nvPr>
            <p:ph type="pic" idx="2"/>
          </p:nvPr>
        </p:nvSpPr>
        <p:spPr>
          <a:xfrm>
            <a:off x="839787" y="987425"/>
            <a:ext cx="10515599" cy="3379734"/>
          </a:xfrm>
          <a:prstGeom prst="rect">
            <a:avLst/>
          </a:prstGeom>
          <a:noFill/>
          <a:ln>
            <a:noFill/>
          </a:ln>
        </p:spPr>
      </p:sp>
      <p:sp>
        <p:nvSpPr>
          <p:cNvPr id="79" name="Shape 79"/>
          <p:cNvSpPr txBox="1">
            <a:spLocks noGrp="1"/>
          </p:cNvSpPr>
          <p:nvPr>
            <p:ph type="body" idx="1"/>
          </p:nvPr>
        </p:nvSpPr>
        <p:spPr>
          <a:xfrm>
            <a:off x="839787" y="5186516"/>
            <a:ext cx="10514011" cy="682471"/>
          </a:xfrm>
          <a:prstGeom prst="rect">
            <a:avLst/>
          </a:prstGeom>
          <a:noFill/>
          <a:ln>
            <a:noFill/>
          </a:ln>
        </p:spPr>
        <p:txBody>
          <a:bodyPr lIns="91425" tIns="91425" rIns="91425" bIns="91425" anchor="t" anchorCtr="0"/>
          <a:lstStyle>
            <a:lvl1pPr marL="0" indent="0" rtl="0">
              <a:spcBef>
                <a:spcPts val="0"/>
              </a:spcBef>
              <a:buClr>
                <a:schemeClr val="lt2"/>
              </a:buClr>
              <a:buFont typeface="Cantarell"/>
              <a:buNone/>
              <a:defRPr/>
            </a:lvl1pPr>
            <a:lvl2pPr marL="457200" indent="0" rtl="0">
              <a:spcBef>
                <a:spcPts val="0"/>
              </a:spcBef>
              <a:buFont typeface="Cantarell"/>
              <a:buNone/>
              <a:defRPr/>
            </a:lvl2pPr>
            <a:lvl3pPr marL="914400" indent="0" rtl="0">
              <a:spcBef>
                <a:spcPts val="0"/>
              </a:spcBef>
              <a:buFont typeface="Cantarell"/>
              <a:buNone/>
              <a:defRPr/>
            </a:lvl3pPr>
            <a:lvl4pPr marL="1371600" indent="0" rtl="0">
              <a:spcBef>
                <a:spcPts val="0"/>
              </a:spcBef>
              <a:buFont typeface="Cantarell"/>
              <a:buNone/>
              <a:defRPr/>
            </a:lvl4pPr>
            <a:lvl5pPr marL="1828800" indent="0" rtl="0">
              <a:spcBef>
                <a:spcPts val="0"/>
              </a:spcBef>
              <a:buFont typeface="Cantarell"/>
              <a:buNone/>
              <a:defRPr/>
            </a:lvl5pPr>
            <a:lvl6pPr marL="2286000" indent="0" rtl="0">
              <a:spcBef>
                <a:spcPts val="0"/>
              </a:spcBef>
              <a:buFont typeface="Cantarell"/>
              <a:buNone/>
              <a:defRPr/>
            </a:lvl6pPr>
            <a:lvl7pPr marL="2743200" indent="0" rtl="0">
              <a:spcBef>
                <a:spcPts val="0"/>
              </a:spcBef>
              <a:buFont typeface="Cantarell"/>
              <a:buNone/>
              <a:defRPr/>
            </a:lvl7pPr>
            <a:lvl8pPr marL="3200400" indent="0" rtl="0">
              <a:spcBef>
                <a:spcPts val="0"/>
              </a:spcBef>
              <a:buFont typeface="Cantarell"/>
              <a:buNone/>
              <a:defRPr/>
            </a:lvl8pPr>
            <a:lvl9pPr marL="3657600" indent="0" rtl="0">
              <a:spcBef>
                <a:spcPts val="0"/>
              </a:spcBef>
              <a:buFont typeface="Cantarell"/>
              <a:buNone/>
              <a:defRPr/>
            </a:lvl9pPr>
          </a:lstStyle>
          <a:p>
            <a:endParaRPr/>
          </a:p>
        </p:txBody>
      </p:sp>
      <p:sp>
        <p:nvSpPr>
          <p:cNvPr id="80" name="Shape 8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sldNum" idx="12"/>
          </p:nvPr>
        </p:nvSpPr>
        <p:spPr>
          <a:xfrm>
            <a:off x="8610600" y="6356350"/>
            <a:ext cx="2743199" cy="365125"/>
          </a:xfrm>
          <a:prstGeom prst="rect">
            <a:avLst/>
          </a:prstGeom>
          <a:noFill/>
          <a:ln>
            <a:noFill/>
          </a:ln>
        </p:spPr>
        <p:txBody>
          <a:bodyPr lIns="91425" tIns="91425" rIns="91425" bIns="91425" anchor="ctr" anchorCtr="0">
            <a:noAutofit/>
          </a:bodyPr>
          <a:lstStyle/>
          <a:p>
            <a:pPr marL="0" marR="0" lvl="0" indent="-88900" algn="r" rtl="0">
              <a:spcBef>
                <a:spcPts val="0"/>
              </a:spcBef>
              <a:buClr>
                <a:srgbClr val="000000"/>
              </a:buClr>
              <a:buFont typeface="Arial"/>
              <a:buChar char="●"/>
            </a:pPr>
            <a:endParaRPr/>
          </a:p>
          <a:p>
            <a:pPr marL="457200" marR="0" lvl="1" indent="-88900" algn="l" rtl="0">
              <a:spcBef>
                <a:spcPts val="0"/>
              </a:spcBef>
              <a:buClr>
                <a:srgbClr val="000000"/>
              </a:buClr>
              <a:buFont typeface="Courier New"/>
              <a:buChar char="o"/>
            </a:pPr>
            <a:endParaRPr/>
          </a:p>
          <a:p>
            <a:pPr marL="914400" marR="0" lvl="2" indent="-88900" algn="l" rtl="0">
              <a:spcBef>
                <a:spcPts val="0"/>
              </a:spcBef>
              <a:buClr>
                <a:srgbClr val="000000"/>
              </a:buClr>
              <a:buFont typeface="Wingdings"/>
              <a:buChar char="§"/>
            </a:pPr>
            <a:endParaRPr/>
          </a:p>
          <a:p>
            <a:pPr marL="1371600" marR="0" lvl="3" indent="-88900" algn="l" rtl="0">
              <a:spcBef>
                <a:spcPts val="0"/>
              </a:spcBef>
              <a:buClr>
                <a:srgbClr val="000000"/>
              </a:buClr>
              <a:buFont typeface="Arial"/>
              <a:buChar char="●"/>
            </a:pPr>
            <a:endParaRPr/>
          </a:p>
          <a:p>
            <a:pPr marL="1828800" marR="0" lvl="4" indent="-88900" algn="l" rtl="0">
              <a:spcBef>
                <a:spcPts val="0"/>
              </a:spcBef>
              <a:buClr>
                <a:srgbClr val="000000"/>
              </a:buClr>
              <a:buFont typeface="Courier New"/>
              <a:buChar char="o"/>
            </a:pPr>
            <a:endParaRPr/>
          </a:p>
          <a:p>
            <a:pPr marL="2286000" marR="0" lvl="5" indent="-88900" algn="l" rtl="0">
              <a:spcBef>
                <a:spcPts val="0"/>
              </a:spcBef>
              <a:buClr>
                <a:srgbClr val="000000"/>
              </a:buClr>
              <a:buFont typeface="Wingdings"/>
              <a:buChar char="§"/>
            </a:pPr>
            <a:endParaRPr/>
          </a:p>
          <a:p>
            <a:pPr marL="2743200" marR="0" lvl="6" indent="-88900" algn="l" rtl="0">
              <a:spcBef>
                <a:spcPts val="0"/>
              </a:spcBef>
              <a:buClr>
                <a:srgbClr val="000000"/>
              </a:buClr>
              <a:buFont typeface="Arial"/>
              <a:buChar char="●"/>
            </a:pPr>
            <a:endParaRPr/>
          </a:p>
          <a:p>
            <a:pPr marL="3200400" marR="0" lvl="7" indent="-88900" algn="l" rtl="0">
              <a:spcBef>
                <a:spcPts val="0"/>
              </a:spcBef>
              <a:buClr>
                <a:srgbClr val="000000"/>
              </a:buClr>
              <a:buFont typeface="Courier New"/>
              <a:buChar char="o"/>
            </a:pPr>
            <a:endParaRPr/>
          </a:p>
          <a:p>
            <a:pPr marL="3657600" marR="0" lvl="8" indent="-88900" algn="l" rtl="0">
              <a:spcBef>
                <a:spcPts val="0"/>
              </a:spcBef>
              <a:buClr>
                <a:srgbClr val="000000"/>
              </a:buClr>
              <a:buFont typeface="Wingdings"/>
              <a:buChar char="§"/>
            </a:pPr>
            <a:endParaRPr/>
          </a:p>
        </p:txBody>
      </p:sp>
      <p:pic>
        <p:nvPicPr>
          <p:cNvPr id="83" name="Shape 83"/>
          <p:cNvPicPr preferRelativeResize="0"/>
          <p:nvPr/>
        </p:nvPicPr>
        <p:blipFill rotWithShape="1">
          <a:blip r:embed="rId2">
            <a:alphaModFix/>
          </a:blip>
          <a:srcRect/>
          <a:stretch/>
        </p:blipFill>
        <p:spPr>
          <a:xfrm>
            <a:off x="10178453" y="5486289"/>
            <a:ext cx="1802053" cy="82561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8">
            <a:alphaModFix/>
          </a:blip>
          <a:stretch>
            <a:fillRect/>
          </a:stretch>
        </a:blip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indent="0" algn="l" rtl="0">
              <a:lnSpc>
                <a:spcPct val="90000"/>
              </a:lnSpc>
              <a:spcBef>
                <a:spcPts val="0"/>
              </a:spcBef>
              <a:buClr>
                <a:srgbClr val="EDEDED"/>
              </a:buClr>
              <a:buFont typeface="Cantarel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 name="Shape 6"/>
          <p:cNvSpPr txBox="1">
            <a:spLocks noGrp="1"/>
          </p:cNvSpPr>
          <p:nvPr>
            <p:ph type="body" idx="1"/>
          </p:nvPr>
        </p:nvSpPr>
        <p:spPr>
          <a:xfrm>
            <a:off x="1120000" y="1825625"/>
            <a:ext cx="10233799" cy="4351338"/>
          </a:xfrm>
          <a:prstGeom prst="rect">
            <a:avLst/>
          </a:prstGeom>
          <a:noFill/>
          <a:ln>
            <a:noFill/>
          </a:ln>
        </p:spPr>
        <p:txBody>
          <a:bodyPr lIns="91425" tIns="91425" rIns="91425" bIns="91425" anchor="t" anchorCtr="0"/>
          <a:lstStyle>
            <a:lvl1pPr marL="228600" marR="0" indent="-50800" algn="l" rtl="0">
              <a:lnSpc>
                <a:spcPct val="90000"/>
              </a:lnSpc>
              <a:spcBef>
                <a:spcPts val="1000"/>
              </a:spcBef>
              <a:buClr>
                <a:srgbClr val="EDEDED"/>
              </a:buClr>
              <a:buFont typeface="Cantarell"/>
              <a:buChar char="•"/>
              <a:defRPr/>
            </a:lvl1pPr>
            <a:lvl2pPr marL="685800" marR="0" indent="-76200" algn="l" rtl="0">
              <a:lnSpc>
                <a:spcPct val="90000"/>
              </a:lnSpc>
              <a:spcBef>
                <a:spcPts val="500"/>
              </a:spcBef>
              <a:buClr>
                <a:srgbClr val="EDEDED"/>
              </a:buClr>
              <a:buFont typeface="Cantarell"/>
              <a:buChar char="•"/>
              <a:defRPr/>
            </a:lvl2pPr>
            <a:lvl3pPr marL="1143000" marR="0" indent="-101600" algn="l" rtl="0">
              <a:lnSpc>
                <a:spcPct val="90000"/>
              </a:lnSpc>
              <a:spcBef>
                <a:spcPts val="500"/>
              </a:spcBef>
              <a:buClr>
                <a:srgbClr val="EDEDED"/>
              </a:buClr>
              <a:buFont typeface="Cantarell"/>
              <a:buChar char="•"/>
              <a:defRPr/>
            </a:lvl3pPr>
            <a:lvl4pPr marL="1600200" marR="0" indent="-114300" algn="l" rtl="0">
              <a:lnSpc>
                <a:spcPct val="90000"/>
              </a:lnSpc>
              <a:spcBef>
                <a:spcPts val="500"/>
              </a:spcBef>
              <a:buClr>
                <a:srgbClr val="EDEDED"/>
              </a:buClr>
              <a:buFont typeface="Cantarell"/>
              <a:buChar char="•"/>
              <a:defRPr/>
            </a:lvl4pPr>
            <a:lvl5pPr marL="2057400" marR="0" indent="-114300" algn="l" rtl="0">
              <a:lnSpc>
                <a:spcPct val="90000"/>
              </a:lnSpc>
              <a:spcBef>
                <a:spcPts val="500"/>
              </a:spcBef>
              <a:buClr>
                <a:srgbClr val="EDEDED"/>
              </a:buClr>
              <a:buFont typeface="Cantarell"/>
              <a:buChar char="•"/>
              <a:defRPr/>
            </a:lvl5pPr>
            <a:lvl6pPr marL="2514600" marR="0" indent="-114300" algn="l" rtl="0">
              <a:lnSpc>
                <a:spcPct val="90000"/>
              </a:lnSpc>
              <a:spcBef>
                <a:spcPts val="500"/>
              </a:spcBef>
              <a:buClr>
                <a:schemeClr val="lt1"/>
              </a:buClr>
              <a:buFont typeface="Cantarell"/>
              <a:buChar char="•"/>
              <a:defRPr/>
            </a:lvl6pPr>
            <a:lvl7pPr marL="2971800" marR="0" indent="-114300" algn="l" rtl="0">
              <a:lnSpc>
                <a:spcPct val="90000"/>
              </a:lnSpc>
              <a:spcBef>
                <a:spcPts val="500"/>
              </a:spcBef>
              <a:buClr>
                <a:schemeClr val="lt1"/>
              </a:buClr>
              <a:buFont typeface="Cantarell"/>
              <a:buChar char="•"/>
              <a:defRPr/>
            </a:lvl7pPr>
            <a:lvl8pPr marL="3429000" marR="0" indent="-114300" algn="l" rtl="0">
              <a:lnSpc>
                <a:spcPct val="90000"/>
              </a:lnSpc>
              <a:spcBef>
                <a:spcPts val="500"/>
              </a:spcBef>
              <a:buClr>
                <a:schemeClr val="lt1"/>
              </a:buClr>
              <a:buFont typeface="Cantarell"/>
              <a:buChar char="•"/>
              <a:defRPr/>
            </a:lvl8pPr>
            <a:lvl9pPr marL="3886200" marR="0" indent="-114300" algn="l" rtl="0">
              <a:lnSpc>
                <a:spcPct val="90000"/>
              </a:lnSpc>
              <a:spcBef>
                <a:spcPts val="500"/>
              </a:spcBef>
              <a:buClr>
                <a:schemeClr val="lt1"/>
              </a:buClr>
              <a:buFont typeface="Cantarell"/>
              <a:buChar char="•"/>
              <a:defRPr/>
            </a:lvl9pPr>
          </a:lstStyle>
          <a:p>
            <a:endParaRPr/>
          </a:p>
        </p:txBody>
      </p:sp>
      <p:sp>
        <p:nvSpPr>
          <p:cNvPr id="7" name="Shape 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 name="Shape 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 name="Shape 9"/>
          <p:cNvSpPr txBox="1">
            <a:spLocks noGrp="1"/>
          </p:cNvSpPr>
          <p:nvPr>
            <p:ph type="sldNum" idx="12"/>
          </p:nvPr>
        </p:nvSpPr>
        <p:spPr>
          <a:xfrm>
            <a:off x="8610600" y="6356350"/>
            <a:ext cx="2743199" cy="365125"/>
          </a:xfrm>
          <a:prstGeom prst="rect">
            <a:avLst/>
          </a:prstGeom>
          <a:noFill/>
          <a:ln>
            <a:noFill/>
          </a:ln>
        </p:spPr>
        <p:txBody>
          <a:bodyPr lIns="91425" tIns="91425" rIns="91425" bIns="91425" anchor="ctr" anchorCtr="0">
            <a:noAutofit/>
          </a:bodyPr>
          <a:lstStyle/>
          <a:p>
            <a:pPr marL="0" marR="0" lvl="0" indent="-88900" algn="r" rtl="0">
              <a:spcBef>
                <a:spcPts val="0"/>
              </a:spcBef>
              <a:buClr>
                <a:srgbClr val="000000"/>
              </a:buClr>
              <a:buFont typeface="Arial"/>
              <a:buChar char="●"/>
            </a:pPr>
            <a:endParaRPr/>
          </a:p>
          <a:p>
            <a:pPr marL="457200" marR="0" lvl="1" indent="-88900" algn="l" rtl="0">
              <a:spcBef>
                <a:spcPts val="0"/>
              </a:spcBef>
              <a:buClr>
                <a:srgbClr val="000000"/>
              </a:buClr>
              <a:buFont typeface="Courier New"/>
              <a:buChar char="o"/>
            </a:pPr>
            <a:endParaRPr/>
          </a:p>
          <a:p>
            <a:pPr marL="914400" marR="0" lvl="2" indent="-88900" algn="l" rtl="0">
              <a:spcBef>
                <a:spcPts val="0"/>
              </a:spcBef>
              <a:buClr>
                <a:srgbClr val="000000"/>
              </a:buClr>
              <a:buFont typeface="Wingdings"/>
              <a:buChar char="§"/>
            </a:pPr>
            <a:endParaRPr/>
          </a:p>
          <a:p>
            <a:pPr marL="1371600" marR="0" lvl="3" indent="-88900" algn="l" rtl="0">
              <a:spcBef>
                <a:spcPts val="0"/>
              </a:spcBef>
              <a:buClr>
                <a:srgbClr val="000000"/>
              </a:buClr>
              <a:buFont typeface="Arial"/>
              <a:buChar char="●"/>
            </a:pPr>
            <a:endParaRPr/>
          </a:p>
          <a:p>
            <a:pPr marL="1828800" marR="0" lvl="4" indent="-88900" algn="l" rtl="0">
              <a:spcBef>
                <a:spcPts val="0"/>
              </a:spcBef>
              <a:buClr>
                <a:srgbClr val="000000"/>
              </a:buClr>
              <a:buFont typeface="Courier New"/>
              <a:buChar char="o"/>
            </a:pPr>
            <a:endParaRPr/>
          </a:p>
          <a:p>
            <a:pPr marL="2286000" marR="0" lvl="5" indent="-88900" algn="l" rtl="0">
              <a:spcBef>
                <a:spcPts val="0"/>
              </a:spcBef>
              <a:buClr>
                <a:srgbClr val="000000"/>
              </a:buClr>
              <a:buFont typeface="Wingdings"/>
              <a:buChar char="§"/>
            </a:pPr>
            <a:endParaRPr/>
          </a:p>
          <a:p>
            <a:pPr marL="2743200" marR="0" lvl="6" indent="-88900" algn="l" rtl="0">
              <a:spcBef>
                <a:spcPts val="0"/>
              </a:spcBef>
              <a:buClr>
                <a:srgbClr val="000000"/>
              </a:buClr>
              <a:buFont typeface="Arial"/>
              <a:buChar char="●"/>
            </a:pPr>
            <a:endParaRPr/>
          </a:p>
          <a:p>
            <a:pPr marL="3200400" marR="0" lvl="7" indent="-88900" algn="l" rtl="0">
              <a:spcBef>
                <a:spcPts val="0"/>
              </a:spcBef>
              <a:buClr>
                <a:srgbClr val="000000"/>
              </a:buClr>
              <a:buFont typeface="Courier New"/>
              <a:buChar char="o"/>
            </a:pPr>
            <a:endParaRPr/>
          </a:p>
          <a:p>
            <a:pPr marL="3657600" marR="0" lvl="8" indent="-88900" algn="l" rtl="0">
              <a:spcBef>
                <a:spcPts val="0"/>
              </a:spcBef>
              <a:buClr>
                <a:srgbClr val="000000"/>
              </a:buClr>
              <a:buFont typeface="Wingdings"/>
              <a:buChar char="§"/>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ctrTitle"/>
          </p:nvPr>
        </p:nvSpPr>
        <p:spPr>
          <a:xfrm>
            <a:off x="1" y="4586692"/>
            <a:ext cx="12192000" cy="164148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rgbClr val="E2E2E2"/>
              </a:buClr>
              <a:buSzPct val="25000"/>
              <a:buFont typeface="Cantarell"/>
              <a:buNone/>
            </a:pPr>
            <a:r>
              <a:rPr lang="en-US" sz="7200" b="0" i="0" u="none" strike="noStrike" cap="none" baseline="0" dirty="0">
                <a:solidFill>
                  <a:srgbClr val="E2E2E2"/>
                </a:solidFill>
                <a:latin typeface="Cambria" panose="02040503050406030204" pitchFamily="18" charset="0"/>
                <a:ea typeface="Cambria" panose="02040503050406030204" pitchFamily="18" charset="0"/>
                <a:cs typeface="Cantarell"/>
                <a:sym typeface="Cantarell"/>
              </a:rPr>
              <a:t>Chaperone</a:t>
            </a:r>
            <a:r>
              <a:rPr lang="en-US" sz="7200" dirty="0">
                <a:solidFill>
                  <a:srgbClr val="E2E2E2"/>
                </a:solidFill>
                <a:latin typeface="Cambria" panose="02040503050406030204" pitchFamily="18" charset="0"/>
                <a:ea typeface="Cambria" panose="02040503050406030204" pitchFamily="18" charset="0"/>
                <a:cs typeface="Cantarell"/>
                <a:sym typeface="Cantarell"/>
              </a:rPr>
              <a:t> </a:t>
            </a:r>
            <a:r>
              <a:rPr lang="en-US" sz="7200" b="0" i="0" u="none" strike="noStrike" cap="none" baseline="0" dirty="0">
                <a:solidFill>
                  <a:srgbClr val="E2E2E2"/>
                </a:solidFill>
                <a:latin typeface="Cambria" panose="02040503050406030204" pitchFamily="18" charset="0"/>
                <a:ea typeface="Cambria" panose="02040503050406030204" pitchFamily="18" charset="0"/>
                <a:cs typeface="Cantarell"/>
                <a:sym typeface="Cantarell"/>
              </a:rPr>
              <a:t>Training</a:t>
            </a:r>
          </a:p>
        </p:txBody>
      </p:sp>
      <p:sp>
        <p:nvSpPr>
          <p:cNvPr id="151" name="Shape 151"/>
          <p:cNvSpPr txBox="1">
            <a:spLocks noGrp="1"/>
          </p:cNvSpPr>
          <p:nvPr>
            <p:ph type="subTitle" idx="1"/>
          </p:nvPr>
        </p:nvSpPr>
        <p:spPr>
          <a:xfrm>
            <a:off x="1" y="5639286"/>
            <a:ext cx="12192000" cy="7539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buClr>
                <a:schemeClr val="lt2"/>
              </a:buClr>
              <a:buSzPct val="25000"/>
              <a:buFont typeface="Cantarell"/>
              <a:buNone/>
            </a:pPr>
            <a:r>
              <a:rPr lang="en-US" sz="3200" b="0" i="0" u="none" strike="noStrike" cap="none" baseline="0" dirty="0">
                <a:solidFill>
                  <a:schemeClr val="lt2"/>
                </a:solidFill>
                <a:latin typeface="Cambria" panose="02040503050406030204" pitchFamily="18" charset="0"/>
                <a:ea typeface="Cambria" panose="02040503050406030204" pitchFamily="18" charset="0"/>
                <a:cs typeface="Cantarell"/>
                <a:sym typeface="Cantarell"/>
              </a:rPr>
              <a:t>2022 -2023</a:t>
            </a:r>
          </a:p>
        </p:txBody>
      </p:sp>
      <p:sp>
        <p:nvSpPr>
          <p:cNvPr id="152" name="Shape 152"/>
          <p:cNvSpPr txBox="1"/>
          <p:nvPr/>
        </p:nvSpPr>
        <p:spPr>
          <a:xfrm>
            <a:off x="-1" y="1906859"/>
            <a:ext cx="12192000" cy="2679833"/>
          </a:xfrm>
          <a:prstGeom prst="rect">
            <a:avLst/>
          </a:prstGeom>
          <a:solidFill>
            <a:schemeClr val="lt1"/>
          </a:solidFill>
          <a:ln>
            <a:noFill/>
          </a:ln>
        </p:spPr>
        <p:txBody>
          <a:bodyPr lIns="91425" tIns="91425" rIns="91425" bIns="91425" anchor="t" anchorCtr="0">
            <a:noAutofit/>
          </a:bodyPr>
          <a:lstStyle/>
          <a:p>
            <a:pPr>
              <a:spcBef>
                <a:spcPts val="0"/>
              </a:spcBef>
              <a:buNone/>
            </a:pPr>
            <a:endParaRPr/>
          </a:p>
        </p:txBody>
      </p:sp>
      <p:pic>
        <p:nvPicPr>
          <p:cNvPr id="153" name="Shape 153"/>
          <p:cNvPicPr preferRelativeResize="0"/>
          <p:nvPr/>
        </p:nvPicPr>
        <p:blipFill>
          <a:blip r:embed="rId3"/>
          <a:srcRect/>
          <a:stretch/>
        </p:blipFill>
        <p:spPr>
          <a:xfrm>
            <a:off x="3430491" y="2096657"/>
            <a:ext cx="4709899" cy="2300235"/>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EDEDED"/>
              </a:buClr>
              <a:buSzPct val="25000"/>
              <a:buFont typeface="Cantarell"/>
              <a:buNone/>
            </a:pPr>
            <a:r>
              <a:rPr lang="en-US" sz="5400" b="0" i="0" u="none" strike="noStrike" cap="none" baseline="0" dirty="0">
                <a:solidFill>
                  <a:srgbClr val="EDEDED"/>
                </a:solidFill>
                <a:latin typeface="Cambria" panose="02040503050406030204" pitchFamily="18" charset="0"/>
                <a:ea typeface="Cambria" panose="02040503050406030204" pitchFamily="18" charset="0"/>
                <a:cs typeface="Cantarell"/>
                <a:sym typeface="Cantarell"/>
              </a:rPr>
              <a:t>Duties Prior to Performance</a:t>
            </a:r>
          </a:p>
        </p:txBody>
      </p:sp>
      <p:sp>
        <p:nvSpPr>
          <p:cNvPr id="269" name="Shape 269"/>
          <p:cNvSpPr txBox="1">
            <a:spLocks noGrp="1"/>
          </p:cNvSpPr>
          <p:nvPr>
            <p:ph type="body" idx="1"/>
          </p:nvPr>
        </p:nvSpPr>
        <p:spPr>
          <a:xfrm>
            <a:off x="1120000" y="1825625"/>
            <a:ext cx="10233799"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rgbClr val="EDEDED"/>
              </a:buClr>
              <a:buSzPct val="100000"/>
              <a:buFont typeface="Cantarell"/>
              <a:buChar char="•"/>
            </a:pPr>
            <a:r>
              <a:rPr lang="en-US" sz="2800" b="0" i="0" u="none" strike="noStrike" cap="none" baseline="0" dirty="0">
                <a:solidFill>
                  <a:srgbClr val="EDEDED"/>
                </a:solidFill>
                <a:latin typeface="+mn-lt"/>
                <a:ea typeface="Cantarell"/>
                <a:cs typeface="Cantarell"/>
                <a:sym typeface="Cantarell"/>
              </a:rPr>
              <a:t>Only designated chaperones will be allowed in the practice area and performances areas</a:t>
            </a:r>
            <a:br>
              <a:rPr lang="en-US" sz="2800" b="0" i="0" u="none" strike="noStrike" cap="none" baseline="0" dirty="0">
                <a:solidFill>
                  <a:srgbClr val="EDEDED"/>
                </a:solidFill>
                <a:latin typeface="+mn-lt"/>
                <a:ea typeface="Cantarell"/>
                <a:cs typeface="Cantarell"/>
                <a:sym typeface="Cantarell"/>
              </a:rPr>
            </a:br>
            <a:endParaRPr lang="en-US" sz="2800" b="0" i="0" u="none" strike="noStrike" cap="none" baseline="0" dirty="0">
              <a:solidFill>
                <a:srgbClr val="EDEDED"/>
              </a:solidFill>
              <a:latin typeface="+mn-lt"/>
              <a:ea typeface="Cantarell"/>
              <a:cs typeface="Cantarell"/>
              <a:sym typeface="Cantarell"/>
            </a:endParaRPr>
          </a:p>
          <a:p>
            <a:pPr marL="228600" marR="0" lvl="0" indent="-228600" algn="l" rtl="0">
              <a:lnSpc>
                <a:spcPct val="90000"/>
              </a:lnSpc>
              <a:spcBef>
                <a:spcPts val="1000"/>
              </a:spcBef>
              <a:buClr>
                <a:srgbClr val="EDEDED"/>
              </a:buClr>
              <a:buSzPct val="100000"/>
              <a:buFont typeface="Cantarell"/>
              <a:buChar char="•"/>
            </a:pPr>
            <a:r>
              <a:rPr lang="en-US" sz="2800" b="0" i="0" u="none" strike="noStrike" cap="none" baseline="0" dirty="0">
                <a:solidFill>
                  <a:srgbClr val="EDEDED"/>
                </a:solidFill>
                <a:latin typeface="+mn-lt"/>
                <a:ea typeface="Cantarell"/>
                <a:cs typeface="Cantarell"/>
                <a:sym typeface="Cantarell"/>
              </a:rPr>
              <a:t>Any disciplinary problems should be reported to the Performance Coordinator – who will inform the Director</a:t>
            </a:r>
            <a:br>
              <a:rPr lang="en-US" sz="2800" b="0" i="0" u="none" strike="noStrike" cap="none" baseline="0" dirty="0">
                <a:solidFill>
                  <a:srgbClr val="EDEDED"/>
                </a:solidFill>
                <a:latin typeface="+mn-lt"/>
                <a:ea typeface="Cantarell"/>
                <a:cs typeface="Cantarell"/>
                <a:sym typeface="Cantarell"/>
              </a:rPr>
            </a:br>
            <a:endParaRPr lang="en-US" sz="2800" b="0" i="0" u="none" strike="noStrike" cap="none" baseline="0" dirty="0">
              <a:solidFill>
                <a:srgbClr val="EDEDED"/>
              </a:solidFill>
              <a:latin typeface="+mn-lt"/>
              <a:ea typeface="Cantarell"/>
              <a:cs typeface="Cantarell"/>
              <a:sym typeface="Cantarell"/>
            </a:endParaRPr>
          </a:p>
          <a:p>
            <a:pPr marL="228600" marR="0" lvl="0" indent="-228600" algn="l" rtl="0">
              <a:lnSpc>
                <a:spcPct val="90000"/>
              </a:lnSpc>
              <a:spcBef>
                <a:spcPts val="1000"/>
              </a:spcBef>
              <a:buClr>
                <a:srgbClr val="EDEDED"/>
              </a:buClr>
              <a:buSzPct val="100000"/>
              <a:buFont typeface="Cantarell"/>
              <a:buChar char="•"/>
            </a:pPr>
            <a:r>
              <a:rPr lang="en-US" sz="2800" b="0" i="0" u="none" strike="noStrike" cap="none" baseline="0" dirty="0">
                <a:solidFill>
                  <a:srgbClr val="EDEDED"/>
                </a:solidFill>
                <a:latin typeface="+mn-lt"/>
                <a:ea typeface="Cantarell"/>
                <a:cs typeface="Cantarell"/>
                <a:sym typeface="Cantarell"/>
              </a:rPr>
              <a:t>A </a:t>
            </a:r>
            <a:r>
              <a:rPr lang="en-US" sz="2800" dirty="0">
                <a:solidFill>
                  <a:srgbClr val="EDEDED"/>
                </a:solidFill>
                <a:latin typeface="+mn-lt"/>
                <a:ea typeface="Cantarell"/>
                <a:cs typeface="Cantarell"/>
                <a:sym typeface="Cantarell"/>
              </a:rPr>
              <a:t>singer</a:t>
            </a:r>
            <a:r>
              <a:rPr lang="en-US" sz="2800" b="0" i="0" u="none" strike="noStrike" cap="none" baseline="0" dirty="0">
                <a:solidFill>
                  <a:srgbClr val="EDEDED"/>
                </a:solidFill>
                <a:latin typeface="+mn-lt"/>
                <a:ea typeface="Cantarell"/>
                <a:cs typeface="Cantarell"/>
                <a:sym typeface="Cantarell"/>
              </a:rPr>
              <a:t> may not be removed from a performance for disciplinary reasons without the approval from the Director</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EDEDED"/>
              </a:buClr>
              <a:buSzPct val="25000"/>
              <a:buFont typeface="Cantarell"/>
              <a:buNone/>
            </a:pPr>
            <a:r>
              <a:rPr lang="en-US" sz="5400" b="0" i="0" u="none" strike="noStrike" cap="none" baseline="0" dirty="0">
                <a:solidFill>
                  <a:srgbClr val="EDEDED"/>
                </a:solidFill>
                <a:latin typeface="Cambria" panose="02040503050406030204" pitchFamily="18" charset="0"/>
                <a:ea typeface="Cambria" panose="02040503050406030204" pitchFamily="18" charset="0"/>
                <a:cs typeface="Cantarell"/>
                <a:sym typeface="Cantarell"/>
              </a:rPr>
              <a:t>Duties Prior to Performance</a:t>
            </a:r>
          </a:p>
        </p:txBody>
      </p:sp>
      <p:sp>
        <p:nvSpPr>
          <p:cNvPr id="210" name="Shape 210"/>
          <p:cNvSpPr txBox="1">
            <a:spLocks noGrp="1"/>
          </p:cNvSpPr>
          <p:nvPr>
            <p:ph type="body" idx="1"/>
          </p:nvPr>
        </p:nvSpPr>
        <p:spPr>
          <a:xfrm>
            <a:off x="1120000" y="1825625"/>
            <a:ext cx="10233799"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rgbClr val="EDEDED"/>
              </a:buClr>
              <a:buSzPct val="100000"/>
              <a:buFont typeface="Cantarell"/>
              <a:buChar char="•"/>
            </a:pPr>
            <a:r>
              <a:rPr lang="en-US" sz="2800" b="0" i="0" u="none" strike="noStrike" cap="none" baseline="0" dirty="0">
                <a:solidFill>
                  <a:srgbClr val="EDEDED"/>
                </a:solidFill>
                <a:latin typeface="+mn-lt"/>
                <a:ea typeface="Cantarell"/>
                <a:cs typeface="Cantarell"/>
                <a:sym typeface="Cantarell"/>
              </a:rPr>
              <a:t>Inspect singers for proper uniforms  </a:t>
            </a:r>
          </a:p>
          <a:p>
            <a:pPr marL="685800" marR="0" lvl="1" indent="-228600" algn="l" rtl="0">
              <a:lnSpc>
                <a:spcPct val="90000"/>
              </a:lnSpc>
              <a:spcBef>
                <a:spcPts val="500"/>
              </a:spcBef>
              <a:buClr>
                <a:srgbClr val="EDEDED"/>
              </a:buClr>
              <a:buSzPct val="100000"/>
              <a:buFont typeface="Cantarell"/>
              <a:buChar char="•"/>
            </a:pPr>
            <a:r>
              <a:rPr lang="en-US" sz="2400" b="0" i="0" u="none" strike="noStrike" cap="none" baseline="0" dirty="0">
                <a:solidFill>
                  <a:srgbClr val="EDEDED"/>
                </a:solidFill>
                <a:latin typeface="+mn-lt"/>
                <a:ea typeface="Cantarell"/>
                <a:cs typeface="Cantarell"/>
                <a:sym typeface="Cantarell"/>
              </a:rPr>
              <a:t>Uniform inconsistencies should be reported to the Performance Coordinator</a:t>
            </a:r>
            <a:br>
              <a:rPr lang="en-US" sz="2400" b="0" i="0" u="none" strike="noStrike" cap="none" baseline="0" dirty="0">
                <a:solidFill>
                  <a:srgbClr val="EDEDED"/>
                </a:solidFill>
                <a:latin typeface="+mn-lt"/>
                <a:ea typeface="Cantarell"/>
                <a:cs typeface="Cantarell"/>
                <a:sym typeface="Cantarell"/>
              </a:rPr>
            </a:br>
            <a:endParaRPr lang="en-US" sz="2400" b="0" i="0" u="none" strike="noStrike" cap="none" baseline="0" dirty="0">
              <a:solidFill>
                <a:srgbClr val="EDEDED"/>
              </a:solidFill>
              <a:latin typeface="+mn-lt"/>
              <a:ea typeface="Cantarell"/>
              <a:cs typeface="Cantarell"/>
              <a:sym typeface="Cantarell"/>
            </a:endParaRPr>
          </a:p>
          <a:p>
            <a:pPr marL="228600" marR="0" lvl="0" indent="-228600" algn="l" rtl="0">
              <a:lnSpc>
                <a:spcPct val="90000"/>
              </a:lnSpc>
              <a:spcBef>
                <a:spcPts val="1000"/>
              </a:spcBef>
              <a:buClr>
                <a:srgbClr val="EDEDED"/>
              </a:buClr>
              <a:buSzPct val="100000"/>
              <a:buFont typeface="Cantarell"/>
              <a:buChar char="•"/>
            </a:pPr>
            <a:r>
              <a:rPr lang="en-US" sz="2800" b="0" i="0" u="none" strike="noStrike" cap="none" baseline="0" dirty="0">
                <a:solidFill>
                  <a:srgbClr val="EDEDED"/>
                </a:solidFill>
                <a:latin typeface="+mn-lt"/>
                <a:ea typeface="Cantarell"/>
                <a:cs typeface="Cantarell"/>
                <a:sym typeface="Cantarell"/>
              </a:rPr>
              <a:t>The Director has the final word on whether or not a child may perform or not perform because of incorrect uniform!</a:t>
            </a:r>
          </a:p>
        </p:txBody>
      </p:sp>
    </p:spTree>
    <p:extLst>
      <p:ext uri="{BB962C8B-B14F-4D97-AF65-F5344CB8AC3E}">
        <p14:creationId xmlns:p14="http://schemas.microsoft.com/office/powerpoint/2010/main" val="2831766303"/>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838200" y="196450"/>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EDEDED"/>
              </a:buClr>
              <a:buSzPct val="25000"/>
              <a:buFont typeface="Cantarell"/>
              <a:buNone/>
            </a:pPr>
            <a:r>
              <a:rPr lang="en-US" sz="5400" b="0" i="0" u="none" strike="noStrike" cap="none" baseline="0" dirty="0">
                <a:solidFill>
                  <a:srgbClr val="EDEDED"/>
                </a:solidFill>
                <a:latin typeface="Cambria" panose="02040503050406030204" pitchFamily="18" charset="0"/>
                <a:ea typeface="Cambria" panose="02040503050406030204" pitchFamily="18" charset="0"/>
                <a:cs typeface="Cantarell"/>
                <a:sym typeface="Cantarell"/>
              </a:rPr>
              <a:t>Duties Prior to Performance</a:t>
            </a:r>
          </a:p>
        </p:txBody>
      </p:sp>
      <p:sp>
        <p:nvSpPr>
          <p:cNvPr id="222" name="Shape 222"/>
          <p:cNvSpPr txBox="1">
            <a:spLocks noGrp="1"/>
          </p:cNvSpPr>
          <p:nvPr>
            <p:ph type="body" idx="1"/>
          </p:nvPr>
        </p:nvSpPr>
        <p:spPr>
          <a:xfrm>
            <a:off x="838200" y="1326991"/>
            <a:ext cx="10233799" cy="4633389"/>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rgbClr val="EDEDED"/>
              </a:buClr>
              <a:buSzPct val="100000"/>
              <a:buFont typeface="Cantarell"/>
              <a:buChar char="•"/>
            </a:pPr>
            <a:r>
              <a:rPr lang="en-US" sz="2800" b="0" i="0" u="none" strike="noStrike" cap="none" baseline="0" dirty="0">
                <a:solidFill>
                  <a:srgbClr val="EDEDED"/>
                </a:solidFill>
                <a:latin typeface="+mn-lt"/>
                <a:ea typeface="Cantarell"/>
                <a:cs typeface="Cantarell"/>
                <a:sym typeface="Cantarell"/>
              </a:rPr>
              <a:t>Inspection of Singers - Items Allowed</a:t>
            </a:r>
            <a:br>
              <a:rPr lang="en-US" sz="2800" b="0" i="0" u="none" strike="noStrike" cap="none" baseline="0" dirty="0">
                <a:solidFill>
                  <a:srgbClr val="EDEDED"/>
                </a:solidFill>
                <a:latin typeface="+mn-lt"/>
                <a:ea typeface="Cantarell"/>
                <a:cs typeface="Cantarell"/>
                <a:sym typeface="Cantarell"/>
              </a:rPr>
            </a:br>
            <a:endParaRPr lang="en-US" sz="2800" b="0" i="0" u="none" strike="noStrike" cap="none" baseline="0" dirty="0">
              <a:solidFill>
                <a:srgbClr val="EDEDED"/>
              </a:solidFill>
              <a:latin typeface="+mn-lt"/>
              <a:ea typeface="Cantarell"/>
              <a:cs typeface="Cantarell"/>
              <a:sym typeface="Cantarell"/>
            </a:endParaRPr>
          </a:p>
          <a:p>
            <a:pPr marL="685800" marR="0" lvl="1" indent="-228600" algn="l" rtl="0">
              <a:lnSpc>
                <a:spcPct val="90000"/>
              </a:lnSpc>
              <a:spcBef>
                <a:spcPts val="500"/>
              </a:spcBef>
              <a:buClr>
                <a:srgbClr val="EDEDED"/>
              </a:buClr>
              <a:buSzPct val="100000"/>
              <a:buFont typeface="Cantarell"/>
              <a:buChar char="•"/>
            </a:pPr>
            <a:r>
              <a:rPr lang="en-US" sz="2400" b="0" i="0" u="none" strike="noStrike" cap="none" baseline="0" dirty="0">
                <a:solidFill>
                  <a:srgbClr val="EDEDED"/>
                </a:solidFill>
                <a:latin typeface="+mn-lt"/>
                <a:ea typeface="Cantarell"/>
                <a:cs typeface="Cantarell"/>
                <a:sym typeface="Cantarell"/>
              </a:rPr>
              <a:t>Small stud earnings only (1 per ear)</a:t>
            </a:r>
            <a:br>
              <a:rPr lang="en-US" sz="2400" b="0" i="0" u="none" strike="noStrike" cap="none" baseline="0" dirty="0">
                <a:solidFill>
                  <a:srgbClr val="EDEDED"/>
                </a:solidFill>
                <a:latin typeface="+mn-lt"/>
                <a:ea typeface="Cantarell"/>
                <a:cs typeface="Cantarell"/>
                <a:sym typeface="Cantarell"/>
              </a:rPr>
            </a:br>
            <a:endParaRPr lang="en-US" sz="2400" b="0" i="0" u="none" strike="noStrike" cap="none" baseline="0" dirty="0">
              <a:solidFill>
                <a:srgbClr val="EDEDED"/>
              </a:solidFill>
              <a:latin typeface="+mn-lt"/>
              <a:ea typeface="Cantarell"/>
              <a:cs typeface="Cantarell"/>
              <a:sym typeface="Cantarell"/>
            </a:endParaRPr>
          </a:p>
          <a:p>
            <a:pPr marL="685800" marR="0" lvl="1" indent="-228600" algn="l" rtl="0">
              <a:lnSpc>
                <a:spcPct val="90000"/>
              </a:lnSpc>
              <a:spcBef>
                <a:spcPts val="500"/>
              </a:spcBef>
              <a:buClr>
                <a:srgbClr val="EDEDED"/>
              </a:buClr>
              <a:buSzPct val="100000"/>
              <a:buFont typeface="Cantarell"/>
              <a:buChar char="•"/>
            </a:pPr>
            <a:r>
              <a:rPr lang="en-US" sz="2400" b="0" i="0" u="none" strike="noStrike" cap="none" baseline="0" dirty="0">
                <a:solidFill>
                  <a:srgbClr val="EDEDED"/>
                </a:solidFill>
                <a:latin typeface="+mn-lt"/>
                <a:ea typeface="Cantarell"/>
                <a:cs typeface="Cantarell"/>
                <a:sym typeface="Cantarell"/>
              </a:rPr>
              <a:t>Natural looking nails</a:t>
            </a:r>
            <a:br>
              <a:rPr lang="en-US" sz="2400" b="0" i="0" u="none" strike="noStrike" cap="none" baseline="0" dirty="0">
                <a:solidFill>
                  <a:srgbClr val="EDEDED"/>
                </a:solidFill>
                <a:latin typeface="+mn-lt"/>
                <a:ea typeface="Cantarell"/>
                <a:cs typeface="Cantarell"/>
                <a:sym typeface="Cantarell"/>
              </a:rPr>
            </a:br>
            <a:endParaRPr lang="en-US" sz="2400" b="0" i="0" u="none" strike="noStrike" cap="none" baseline="0" dirty="0">
              <a:solidFill>
                <a:srgbClr val="EDEDED"/>
              </a:solidFill>
              <a:latin typeface="+mn-lt"/>
              <a:ea typeface="Cantarell"/>
              <a:cs typeface="Cantarell"/>
              <a:sym typeface="Cantarell"/>
            </a:endParaRPr>
          </a:p>
          <a:p>
            <a:pPr marL="685800" marR="0" lvl="1" indent="-228600" algn="l" rtl="0">
              <a:lnSpc>
                <a:spcPct val="90000"/>
              </a:lnSpc>
              <a:spcBef>
                <a:spcPts val="500"/>
              </a:spcBef>
              <a:buClr>
                <a:srgbClr val="EDEDED"/>
              </a:buClr>
              <a:buSzPct val="100000"/>
              <a:buFont typeface="Cantarell"/>
              <a:buChar char="•"/>
            </a:pPr>
            <a:r>
              <a:rPr lang="en-US" sz="2400" b="0" i="0" u="none" strike="noStrike" cap="none" baseline="0" dirty="0">
                <a:solidFill>
                  <a:srgbClr val="EDEDED"/>
                </a:solidFill>
                <a:latin typeface="+mn-lt"/>
                <a:ea typeface="Cantarell"/>
                <a:cs typeface="Cantarell"/>
                <a:sym typeface="Cantarell"/>
              </a:rPr>
              <a:t>One ring per hand -  if not conspicuous</a:t>
            </a:r>
            <a:br>
              <a:rPr lang="en-US" sz="2400" b="0" i="0" u="none" strike="noStrike" cap="none" baseline="0" dirty="0">
                <a:solidFill>
                  <a:srgbClr val="EDEDED"/>
                </a:solidFill>
                <a:latin typeface="+mn-lt"/>
                <a:ea typeface="Cantarell"/>
                <a:cs typeface="Cantarell"/>
                <a:sym typeface="Cantarell"/>
              </a:rPr>
            </a:br>
            <a:endParaRPr lang="en-US" sz="2400" b="0" i="0" u="none" strike="noStrike" cap="none" baseline="0" dirty="0">
              <a:solidFill>
                <a:srgbClr val="EDEDED"/>
              </a:solidFill>
              <a:latin typeface="+mn-lt"/>
              <a:ea typeface="Cantarell"/>
              <a:cs typeface="Cantarell"/>
              <a:sym typeface="Cantarell"/>
            </a:endParaRPr>
          </a:p>
          <a:p>
            <a:pPr marL="685800" marR="0" lvl="1" indent="-228600" algn="l" rtl="0">
              <a:lnSpc>
                <a:spcPct val="90000"/>
              </a:lnSpc>
              <a:spcBef>
                <a:spcPts val="500"/>
              </a:spcBef>
              <a:buClr>
                <a:srgbClr val="EDEDED"/>
              </a:buClr>
              <a:buSzPct val="100000"/>
              <a:buFont typeface="Cantarell"/>
              <a:buChar char="•"/>
            </a:pPr>
            <a:r>
              <a:rPr lang="en-US" sz="2400" b="0" i="0" u="none" strike="noStrike" cap="none" baseline="0" dirty="0">
                <a:solidFill>
                  <a:srgbClr val="EDEDED"/>
                </a:solidFill>
                <a:latin typeface="+mn-lt"/>
                <a:ea typeface="Cantarell"/>
                <a:cs typeface="Cantarell"/>
                <a:sym typeface="Cantarell"/>
              </a:rPr>
              <a:t>Medical  bracelets</a:t>
            </a:r>
            <a:br>
              <a:rPr lang="en-US" sz="2400" b="0" i="0" u="none" strike="noStrike" cap="none" baseline="0" dirty="0">
                <a:solidFill>
                  <a:srgbClr val="EDEDED"/>
                </a:solidFill>
                <a:latin typeface="+mn-lt"/>
                <a:ea typeface="Cantarell"/>
                <a:cs typeface="Cantarell"/>
                <a:sym typeface="Cantarell"/>
              </a:rPr>
            </a:br>
            <a:endParaRPr lang="en-US" sz="2400" b="0" i="0" u="none" strike="noStrike" cap="none" baseline="0" dirty="0">
              <a:solidFill>
                <a:srgbClr val="EDEDED"/>
              </a:solidFill>
              <a:latin typeface="+mn-lt"/>
              <a:ea typeface="Cantarell"/>
              <a:cs typeface="Cantarell"/>
              <a:sym typeface="Cantarell"/>
            </a:endParaRPr>
          </a:p>
          <a:p>
            <a:pPr marL="685800" marR="0" lvl="1" indent="-228600" algn="l" rtl="0">
              <a:lnSpc>
                <a:spcPct val="90000"/>
              </a:lnSpc>
              <a:spcBef>
                <a:spcPts val="500"/>
              </a:spcBef>
              <a:buClr>
                <a:srgbClr val="EDEDED"/>
              </a:buClr>
              <a:buSzPct val="100000"/>
              <a:buFont typeface="Cantarell"/>
              <a:buChar char="•"/>
            </a:pPr>
            <a:r>
              <a:rPr lang="en-US" sz="2400" b="0" i="0" u="none" strike="noStrike" cap="none" baseline="0" dirty="0">
                <a:solidFill>
                  <a:srgbClr val="EDEDED"/>
                </a:solidFill>
                <a:latin typeface="+mn-lt"/>
                <a:ea typeface="Cantarell"/>
                <a:cs typeface="Cantarell"/>
                <a:sym typeface="Cantarell"/>
              </a:rPr>
              <a:t>All hair accessories should be the same color of the hair, unless otherwise specified by the choir’s Director </a:t>
            </a:r>
          </a:p>
          <a:p>
            <a:pPr marL="228600" marR="0" lvl="0" indent="-50800" algn="l" rtl="0">
              <a:lnSpc>
                <a:spcPct val="90000"/>
              </a:lnSpc>
              <a:spcBef>
                <a:spcPts val="1000"/>
              </a:spcBef>
              <a:buClr>
                <a:srgbClr val="EDEDED"/>
              </a:buClr>
              <a:buFont typeface="Cantarell"/>
              <a:buNone/>
            </a:pPr>
            <a:endParaRPr sz="2800" b="0" i="0" u="none" strike="noStrike" cap="none" baseline="0" dirty="0">
              <a:solidFill>
                <a:srgbClr val="EDEDED"/>
              </a:solidFill>
              <a:latin typeface="Cantarell"/>
              <a:ea typeface="Cantarell"/>
              <a:cs typeface="Cantarell"/>
              <a:sym typeface="Cantarell"/>
            </a:endParaRPr>
          </a:p>
        </p:txBody>
      </p:sp>
    </p:spTree>
    <p:extLst>
      <p:ext uri="{BB962C8B-B14F-4D97-AF65-F5344CB8AC3E}">
        <p14:creationId xmlns:p14="http://schemas.microsoft.com/office/powerpoint/2010/main" val="4196606412"/>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838200" y="18256"/>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EDEDED"/>
              </a:buClr>
              <a:buSzPct val="25000"/>
              <a:buFont typeface="Cantarell"/>
              <a:buNone/>
            </a:pPr>
            <a:r>
              <a:rPr lang="en-US" sz="5400" b="0" i="0" u="none" strike="noStrike" cap="none" baseline="0" dirty="0">
                <a:solidFill>
                  <a:srgbClr val="EDEDED"/>
                </a:solidFill>
                <a:latin typeface="Cambria" panose="02040503050406030204" pitchFamily="18" charset="0"/>
                <a:ea typeface="Cambria" panose="02040503050406030204" pitchFamily="18" charset="0"/>
                <a:cs typeface="Cantarell"/>
                <a:sym typeface="Cantarell"/>
              </a:rPr>
              <a:t>Duties Prior to Performance</a:t>
            </a:r>
          </a:p>
        </p:txBody>
      </p:sp>
      <p:sp>
        <p:nvSpPr>
          <p:cNvPr id="216" name="Shape 216"/>
          <p:cNvSpPr txBox="1">
            <a:spLocks noGrp="1"/>
          </p:cNvSpPr>
          <p:nvPr>
            <p:ph type="body" idx="1"/>
          </p:nvPr>
        </p:nvSpPr>
        <p:spPr>
          <a:xfrm>
            <a:off x="1120000" y="1198485"/>
            <a:ext cx="10233799" cy="497847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rgbClr val="EDEDED"/>
              </a:buClr>
              <a:buSzPct val="100000"/>
              <a:buFont typeface="Cantarell"/>
              <a:buChar char="•"/>
            </a:pPr>
            <a:r>
              <a:rPr lang="en-US" sz="2800" b="0" i="0" u="none" strike="noStrike" cap="none" baseline="0" dirty="0">
                <a:solidFill>
                  <a:srgbClr val="EDEDED"/>
                </a:solidFill>
                <a:latin typeface="+mn-lt"/>
                <a:ea typeface="Cantarell"/>
                <a:cs typeface="Cantarell"/>
                <a:sym typeface="Cantarell"/>
              </a:rPr>
              <a:t>Inspection of Singers - Items Not Allowed</a:t>
            </a:r>
            <a:br>
              <a:rPr lang="en-US" sz="2800" b="0" i="0" u="none" strike="noStrike" cap="none" baseline="0" dirty="0">
                <a:solidFill>
                  <a:srgbClr val="EDEDED"/>
                </a:solidFill>
                <a:latin typeface="+mn-lt"/>
                <a:ea typeface="Cantarell"/>
                <a:cs typeface="Cantarell"/>
                <a:sym typeface="Cantarell"/>
              </a:rPr>
            </a:br>
            <a:endParaRPr lang="en-US" sz="2800" b="0" i="0" u="none" strike="noStrike" cap="none" baseline="0" dirty="0">
              <a:solidFill>
                <a:srgbClr val="EDEDED"/>
              </a:solidFill>
              <a:latin typeface="+mn-lt"/>
              <a:ea typeface="Cantarell"/>
              <a:cs typeface="Cantarell"/>
              <a:sym typeface="Cantarell"/>
            </a:endParaRPr>
          </a:p>
          <a:p>
            <a:pPr marL="685800" marR="0" lvl="1" indent="-228600" algn="l" rtl="0">
              <a:lnSpc>
                <a:spcPct val="90000"/>
              </a:lnSpc>
              <a:spcBef>
                <a:spcPts val="500"/>
              </a:spcBef>
              <a:buClr>
                <a:srgbClr val="EDEDED"/>
              </a:buClr>
              <a:buSzPct val="100000"/>
              <a:buFont typeface="Cantarell"/>
              <a:buChar char="•"/>
            </a:pPr>
            <a:r>
              <a:rPr lang="en-US" sz="2400" b="0" i="0" u="none" strike="noStrike" cap="none" baseline="0" dirty="0">
                <a:solidFill>
                  <a:srgbClr val="EDEDED"/>
                </a:solidFill>
                <a:latin typeface="+mn-lt"/>
                <a:ea typeface="Cantarell"/>
                <a:cs typeface="Cantarell"/>
                <a:sym typeface="Cantarell"/>
              </a:rPr>
              <a:t>Hair barrettes, scrunchies, or other hair decorations</a:t>
            </a:r>
            <a:br>
              <a:rPr lang="en-US" sz="2400" b="0" i="0" u="none" strike="noStrike" cap="none" baseline="0" dirty="0">
                <a:solidFill>
                  <a:srgbClr val="EDEDED"/>
                </a:solidFill>
                <a:latin typeface="+mn-lt"/>
                <a:ea typeface="Cantarell"/>
                <a:cs typeface="Cantarell"/>
                <a:sym typeface="Cantarell"/>
              </a:rPr>
            </a:br>
            <a:endParaRPr lang="en-US" sz="2400" b="0" i="0" u="none" strike="noStrike" cap="none" baseline="0" dirty="0">
              <a:solidFill>
                <a:srgbClr val="EDEDED"/>
              </a:solidFill>
              <a:latin typeface="+mn-lt"/>
              <a:ea typeface="Cantarell"/>
              <a:cs typeface="Cantarell"/>
              <a:sym typeface="Cantarell"/>
            </a:endParaRPr>
          </a:p>
          <a:p>
            <a:pPr marL="685800" marR="0" lvl="1" indent="-228600" algn="l" rtl="0">
              <a:lnSpc>
                <a:spcPct val="90000"/>
              </a:lnSpc>
              <a:spcBef>
                <a:spcPts val="500"/>
              </a:spcBef>
              <a:buClr>
                <a:srgbClr val="EDEDED"/>
              </a:buClr>
              <a:buSzPct val="100000"/>
              <a:buFont typeface="Cantarell"/>
              <a:buChar char="•"/>
            </a:pPr>
            <a:r>
              <a:rPr lang="en-US" sz="2400" b="0" i="0" u="none" strike="noStrike" cap="none" baseline="0" dirty="0">
                <a:solidFill>
                  <a:srgbClr val="EDEDED"/>
                </a:solidFill>
                <a:latin typeface="+mn-lt"/>
                <a:ea typeface="Cantarell"/>
                <a:cs typeface="Cantarell"/>
                <a:sym typeface="Cantarell"/>
              </a:rPr>
              <a:t>Hair out of face – bow test</a:t>
            </a:r>
            <a:br>
              <a:rPr lang="en-US" sz="2400" b="0" i="0" u="none" strike="noStrike" cap="none" baseline="0" dirty="0">
                <a:solidFill>
                  <a:srgbClr val="EDEDED"/>
                </a:solidFill>
                <a:latin typeface="+mn-lt"/>
                <a:ea typeface="Cantarell"/>
                <a:cs typeface="Cantarell"/>
                <a:sym typeface="Cantarell"/>
              </a:rPr>
            </a:br>
            <a:endParaRPr lang="en-US" sz="2400" b="0" i="0" u="none" strike="noStrike" cap="none" baseline="0" dirty="0">
              <a:solidFill>
                <a:srgbClr val="EDEDED"/>
              </a:solidFill>
              <a:latin typeface="+mn-lt"/>
              <a:ea typeface="Cantarell"/>
              <a:cs typeface="Cantarell"/>
              <a:sym typeface="Cantarell"/>
            </a:endParaRPr>
          </a:p>
          <a:p>
            <a:pPr marL="685800" marR="0" lvl="1" indent="-228600" algn="l" rtl="0">
              <a:lnSpc>
                <a:spcPct val="90000"/>
              </a:lnSpc>
              <a:spcBef>
                <a:spcPts val="500"/>
              </a:spcBef>
              <a:buClr>
                <a:srgbClr val="EDEDED"/>
              </a:buClr>
              <a:buSzPct val="100000"/>
              <a:buFont typeface="Cantarell"/>
              <a:buChar char="•"/>
            </a:pPr>
            <a:r>
              <a:rPr lang="en-US" sz="2400" b="0" i="0" u="none" strike="noStrike" cap="none" baseline="0" dirty="0">
                <a:solidFill>
                  <a:srgbClr val="EDEDED"/>
                </a:solidFill>
                <a:latin typeface="+mn-lt"/>
                <a:ea typeface="Cantarell"/>
                <a:cs typeface="Cantarell"/>
                <a:sym typeface="Cantarell"/>
              </a:rPr>
              <a:t>Obvious make up</a:t>
            </a:r>
            <a:br>
              <a:rPr lang="en-US" sz="2400" b="0" i="0" u="none" strike="noStrike" cap="none" baseline="0" dirty="0">
                <a:solidFill>
                  <a:srgbClr val="EDEDED"/>
                </a:solidFill>
                <a:latin typeface="+mn-lt"/>
                <a:ea typeface="Cantarell"/>
                <a:cs typeface="Cantarell"/>
                <a:sym typeface="Cantarell"/>
              </a:rPr>
            </a:br>
            <a:endParaRPr lang="en-US" sz="2400" b="0" i="0" u="none" strike="noStrike" cap="none" baseline="0" dirty="0">
              <a:solidFill>
                <a:srgbClr val="EDEDED"/>
              </a:solidFill>
              <a:latin typeface="+mn-lt"/>
              <a:ea typeface="Cantarell"/>
              <a:cs typeface="Cantarell"/>
              <a:sym typeface="Cantarell"/>
            </a:endParaRPr>
          </a:p>
          <a:p>
            <a:pPr marL="685800" marR="0" lvl="1" indent="-228600" algn="l" rtl="0">
              <a:lnSpc>
                <a:spcPct val="90000"/>
              </a:lnSpc>
              <a:spcBef>
                <a:spcPts val="500"/>
              </a:spcBef>
              <a:buClr>
                <a:srgbClr val="EDEDED"/>
              </a:buClr>
              <a:buSzPct val="100000"/>
              <a:buFont typeface="Cantarell"/>
              <a:buChar char="•"/>
            </a:pPr>
            <a:r>
              <a:rPr lang="en-US" sz="2400" b="0" i="0" u="none" strike="noStrike" cap="none" baseline="0" dirty="0">
                <a:solidFill>
                  <a:srgbClr val="EDEDED"/>
                </a:solidFill>
                <a:latin typeface="+mn-lt"/>
                <a:ea typeface="Cantarell"/>
                <a:cs typeface="Cantarell"/>
                <a:sym typeface="Cantarell"/>
              </a:rPr>
              <a:t>Fingernail polish (other than clear)</a:t>
            </a:r>
            <a:br>
              <a:rPr lang="en-US" sz="2400" b="0" i="0" u="none" strike="noStrike" cap="none" baseline="0" dirty="0">
                <a:solidFill>
                  <a:srgbClr val="EDEDED"/>
                </a:solidFill>
                <a:latin typeface="+mn-lt"/>
                <a:ea typeface="Cantarell"/>
                <a:cs typeface="Cantarell"/>
                <a:sym typeface="Cantarell"/>
              </a:rPr>
            </a:br>
            <a:endParaRPr lang="en-US" sz="2400" b="0" i="0" u="none" strike="noStrike" cap="none" baseline="0" dirty="0">
              <a:solidFill>
                <a:srgbClr val="EDEDED"/>
              </a:solidFill>
              <a:latin typeface="+mn-lt"/>
              <a:ea typeface="Cantarell"/>
              <a:cs typeface="Cantarell"/>
              <a:sym typeface="Cantarell"/>
            </a:endParaRPr>
          </a:p>
          <a:p>
            <a:pPr marL="685800" marR="0" lvl="1" indent="-228600" algn="l" rtl="0">
              <a:lnSpc>
                <a:spcPct val="90000"/>
              </a:lnSpc>
              <a:spcBef>
                <a:spcPts val="500"/>
              </a:spcBef>
              <a:buClr>
                <a:srgbClr val="EDEDED"/>
              </a:buClr>
              <a:buSzPct val="100000"/>
              <a:buFont typeface="Cantarell"/>
              <a:buChar char="•"/>
            </a:pPr>
            <a:r>
              <a:rPr lang="en-US" sz="2400" b="0" i="0" u="none" strike="noStrike" cap="none" baseline="0" dirty="0">
                <a:solidFill>
                  <a:srgbClr val="EDEDED"/>
                </a:solidFill>
                <a:latin typeface="+mn-lt"/>
                <a:ea typeface="Cantarell"/>
                <a:cs typeface="Cantarell"/>
                <a:sym typeface="Cantarell"/>
              </a:rPr>
              <a:t>Non-ear piercings that are visible</a:t>
            </a:r>
            <a:br>
              <a:rPr lang="en-US" sz="2400" b="0" i="0" u="none" strike="noStrike" cap="none" baseline="0" dirty="0">
                <a:solidFill>
                  <a:srgbClr val="EDEDED"/>
                </a:solidFill>
                <a:latin typeface="+mn-lt"/>
                <a:ea typeface="Cantarell"/>
                <a:cs typeface="Cantarell"/>
                <a:sym typeface="Cantarell"/>
              </a:rPr>
            </a:br>
            <a:endParaRPr lang="en-US" sz="2400" b="0" i="0" u="none" strike="noStrike" cap="none" baseline="0" dirty="0">
              <a:solidFill>
                <a:srgbClr val="EDEDED"/>
              </a:solidFill>
              <a:latin typeface="+mn-lt"/>
              <a:ea typeface="Cantarell"/>
              <a:cs typeface="Cantarell"/>
              <a:sym typeface="Cantarell"/>
            </a:endParaRPr>
          </a:p>
          <a:p>
            <a:pPr marL="685800" marR="0" lvl="1" indent="-228600" algn="l" rtl="0">
              <a:lnSpc>
                <a:spcPct val="90000"/>
              </a:lnSpc>
              <a:spcBef>
                <a:spcPts val="500"/>
              </a:spcBef>
              <a:buClr>
                <a:srgbClr val="EDEDED"/>
              </a:buClr>
              <a:buSzPct val="100000"/>
              <a:buFont typeface="Cantarell"/>
              <a:buChar char="•"/>
            </a:pPr>
            <a:r>
              <a:rPr lang="en-US" sz="2400" b="0" i="0" u="none" strike="noStrike" cap="none" baseline="0" dirty="0">
                <a:solidFill>
                  <a:srgbClr val="EDEDED"/>
                </a:solidFill>
                <a:latin typeface="+mn-lt"/>
                <a:ea typeface="Cantarell"/>
                <a:cs typeface="Cantarell"/>
                <a:sym typeface="Cantarell"/>
              </a:rPr>
              <a:t>Non-ICC necklaces, watches, or bracelets (wrist or ankle)</a:t>
            </a:r>
          </a:p>
          <a:p>
            <a:pPr marL="228600" marR="0" lvl="0" indent="-50800" algn="l" rtl="0">
              <a:lnSpc>
                <a:spcPct val="90000"/>
              </a:lnSpc>
              <a:spcBef>
                <a:spcPts val="1000"/>
              </a:spcBef>
              <a:buClr>
                <a:srgbClr val="EDEDED"/>
              </a:buClr>
              <a:buFont typeface="Cantarell"/>
              <a:buNone/>
            </a:pPr>
            <a:endParaRPr sz="2800" b="0" i="0" u="none" strike="noStrike" cap="none" baseline="0" dirty="0">
              <a:solidFill>
                <a:srgbClr val="EDEDED"/>
              </a:solidFill>
              <a:latin typeface="Cantarell"/>
              <a:ea typeface="Cantarell"/>
              <a:cs typeface="Cantarell"/>
              <a:sym typeface="Cantarell"/>
            </a:endParaRPr>
          </a:p>
        </p:txBody>
      </p:sp>
    </p:spTree>
    <p:extLst>
      <p:ext uri="{BB962C8B-B14F-4D97-AF65-F5344CB8AC3E}">
        <p14:creationId xmlns:p14="http://schemas.microsoft.com/office/powerpoint/2010/main" val="3941367602"/>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325244" y="19437"/>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EDEDED"/>
              </a:buClr>
              <a:buSzPct val="25000"/>
              <a:buFont typeface="Cantarell"/>
              <a:buNone/>
            </a:pPr>
            <a:r>
              <a:rPr lang="en-US" sz="5400" b="0" i="0" u="none" strike="noStrike" cap="none" baseline="0" dirty="0">
                <a:solidFill>
                  <a:srgbClr val="EDEDED"/>
                </a:solidFill>
                <a:latin typeface="Cambria" panose="02040503050406030204" pitchFamily="18" charset="0"/>
                <a:ea typeface="Cambria" panose="02040503050406030204" pitchFamily="18" charset="0"/>
                <a:cs typeface="Cantarell"/>
                <a:sym typeface="Cantarell"/>
              </a:rPr>
              <a:t>Duties </a:t>
            </a:r>
            <a:r>
              <a:rPr lang="en-US" sz="5400" dirty="0">
                <a:solidFill>
                  <a:srgbClr val="EDEDED"/>
                </a:solidFill>
                <a:latin typeface="Cambria" panose="02040503050406030204" pitchFamily="18" charset="0"/>
                <a:ea typeface="Cambria" panose="02040503050406030204" pitchFamily="18" charset="0"/>
                <a:cs typeface="Cantarell"/>
                <a:sym typeface="Cantarell"/>
              </a:rPr>
              <a:t>during the</a:t>
            </a:r>
            <a:r>
              <a:rPr lang="en-US" sz="5400" b="0" i="0" u="none" strike="noStrike" cap="none" baseline="0" dirty="0">
                <a:solidFill>
                  <a:srgbClr val="EDEDED"/>
                </a:solidFill>
                <a:latin typeface="Cambria" panose="02040503050406030204" pitchFamily="18" charset="0"/>
                <a:ea typeface="Cambria" panose="02040503050406030204" pitchFamily="18" charset="0"/>
                <a:cs typeface="Cantarell"/>
                <a:sym typeface="Cantarell"/>
              </a:rPr>
              <a:t> Performance</a:t>
            </a:r>
          </a:p>
        </p:txBody>
      </p:sp>
      <p:sp>
        <p:nvSpPr>
          <p:cNvPr id="275" name="Shape 275"/>
          <p:cNvSpPr txBox="1">
            <a:spLocks noGrp="1"/>
          </p:cNvSpPr>
          <p:nvPr>
            <p:ph type="body" idx="1"/>
          </p:nvPr>
        </p:nvSpPr>
        <p:spPr>
          <a:xfrm>
            <a:off x="1057856" y="1514907"/>
            <a:ext cx="10233799" cy="5063446"/>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rgbClr val="EDEDED"/>
              </a:buClr>
              <a:buSzPct val="100000"/>
              <a:buFont typeface="Cantarell"/>
              <a:buChar char="•"/>
            </a:pPr>
            <a:r>
              <a:rPr lang="en-US" sz="2800" b="0" i="0" u="none" strike="noStrike" cap="none" baseline="0" dirty="0">
                <a:solidFill>
                  <a:srgbClr val="EDEDED"/>
                </a:solidFill>
                <a:latin typeface="+mn-lt"/>
                <a:ea typeface="Cantarell"/>
                <a:cs typeface="Cantarell"/>
                <a:sym typeface="Cantarell"/>
              </a:rPr>
              <a:t>Help the singers to line up</a:t>
            </a:r>
          </a:p>
          <a:p>
            <a:pPr marL="0" marR="0" lvl="0" indent="0" algn="l" rtl="0">
              <a:lnSpc>
                <a:spcPct val="90000"/>
              </a:lnSpc>
              <a:spcBef>
                <a:spcPts val="0"/>
              </a:spcBef>
              <a:buClr>
                <a:srgbClr val="EDEDED"/>
              </a:buClr>
              <a:buSzPct val="100000"/>
              <a:buNone/>
            </a:pPr>
            <a:endParaRPr lang="en-US" sz="2800" b="0" i="0" u="none" strike="noStrike" cap="none" baseline="0" dirty="0">
              <a:solidFill>
                <a:srgbClr val="EDEDED"/>
              </a:solidFill>
              <a:latin typeface="+mn-lt"/>
              <a:ea typeface="Cantarell"/>
              <a:cs typeface="Cantarell"/>
              <a:sym typeface="Cantarell"/>
            </a:endParaRPr>
          </a:p>
          <a:p>
            <a:pPr marL="228600" marR="0" lvl="0" indent="-228600" algn="l" rtl="0">
              <a:lnSpc>
                <a:spcPct val="90000"/>
              </a:lnSpc>
              <a:spcBef>
                <a:spcPts val="1000"/>
              </a:spcBef>
              <a:buClr>
                <a:srgbClr val="EDEDED"/>
              </a:buClr>
              <a:buSzPct val="100000"/>
              <a:buFont typeface="Cantarell"/>
              <a:buChar char="•"/>
            </a:pPr>
            <a:r>
              <a:rPr lang="en-US" sz="2800" b="0" i="0" u="none" strike="noStrike" cap="none" baseline="0" dirty="0">
                <a:solidFill>
                  <a:srgbClr val="EDEDED"/>
                </a:solidFill>
                <a:latin typeface="+mn-lt"/>
                <a:ea typeface="Cantarell"/>
                <a:cs typeface="Cantarell"/>
                <a:sym typeface="Cantarell"/>
              </a:rPr>
              <a:t>Spread out among singers</a:t>
            </a:r>
            <a:br>
              <a:rPr lang="en-US" sz="2800" b="0" i="0" u="none" strike="noStrike" cap="none" baseline="0" dirty="0">
                <a:solidFill>
                  <a:srgbClr val="EDEDED"/>
                </a:solidFill>
                <a:latin typeface="+mn-lt"/>
                <a:ea typeface="Cantarell"/>
                <a:cs typeface="Cantarell"/>
                <a:sym typeface="Cantarell"/>
              </a:rPr>
            </a:br>
            <a:endParaRPr lang="en-US" sz="2800" b="0" i="0" u="none" strike="noStrike" cap="none" baseline="0" dirty="0">
              <a:solidFill>
                <a:srgbClr val="EDEDED"/>
              </a:solidFill>
              <a:latin typeface="+mn-lt"/>
              <a:ea typeface="Cantarell"/>
              <a:cs typeface="Cantarell"/>
              <a:sym typeface="Cantarell"/>
            </a:endParaRPr>
          </a:p>
          <a:p>
            <a:pPr marL="228600" marR="0" lvl="0" indent="-228600" algn="l" rtl="0">
              <a:lnSpc>
                <a:spcPct val="90000"/>
              </a:lnSpc>
              <a:spcBef>
                <a:spcPts val="1000"/>
              </a:spcBef>
              <a:buClr>
                <a:srgbClr val="EDEDED"/>
              </a:buClr>
              <a:buSzPct val="100000"/>
              <a:buFont typeface="Cantarell"/>
              <a:buChar char="•"/>
            </a:pPr>
            <a:r>
              <a:rPr lang="en-US" sz="2800" b="0" i="0" u="none" strike="noStrike" cap="none" baseline="0" dirty="0">
                <a:solidFill>
                  <a:srgbClr val="EDEDED"/>
                </a:solidFill>
                <a:latin typeface="+mn-lt"/>
                <a:ea typeface="Cantarell"/>
                <a:cs typeface="Cantarell"/>
                <a:sym typeface="Cantarell"/>
              </a:rPr>
              <a:t>Follow the director's instructions – be flexible</a:t>
            </a:r>
            <a:br>
              <a:rPr lang="en-US" sz="2800" b="0" i="0" u="none" strike="noStrike" cap="none" baseline="0" dirty="0">
                <a:solidFill>
                  <a:srgbClr val="EDEDED"/>
                </a:solidFill>
                <a:latin typeface="+mn-lt"/>
                <a:ea typeface="Cantarell"/>
                <a:cs typeface="Cantarell"/>
                <a:sym typeface="Cantarell"/>
              </a:rPr>
            </a:br>
            <a:endParaRPr lang="en-US" sz="2800" b="0" i="0" u="none" strike="noStrike" cap="none" baseline="0" dirty="0">
              <a:solidFill>
                <a:srgbClr val="EDEDED"/>
              </a:solidFill>
              <a:latin typeface="+mn-lt"/>
              <a:ea typeface="Cantarell"/>
              <a:cs typeface="Cantarell"/>
              <a:sym typeface="Cantarell"/>
            </a:endParaRPr>
          </a:p>
          <a:p>
            <a:pPr marL="228600" marR="0" lvl="0" indent="-228600" algn="l" rtl="0">
              <a:lnSpc>
                <a:spcPct val="90000"/>
              </a:lnSpc>
              <a:spcBef>
                <a:spcPts val="1000"/>
              </a:spcBef>
              <a:buClr>
                <a:srgbClr val="EDEDED"/>
              </a:buClr>
              <a:buSzPct val="100000"/>
              <a:buFont typeface="Cantarell"/>
              <a:buChar char="•"/>
            </a:pPr>
            <a:r>
              <a:rPr lang="en-US" sz="2800" b="0" i="0" u="none" strike="noStrike" cap="none" baseline="0" dirty="0">
                <a:solidFill>
                  <a:srgbClr val="EDEDED"/>
                </a:solidFill>
                <a:latin typeface="+mn-lt"/>
                <a:ea typeface="Cantarell"/>
                <a:cs typeface="Cantarell"/>
                <a:sym typeface="Cantarell"/>
              </a:rPr>
              <a:t>Escort the singers to the performance area</a:t>
            </a:r>
            <a:br>
              <a:rPr lang="en-US" sz="2800" b="0" i="0" u="none" strike="noStrike" cap="none" baseline="0" dirty="0">
                <a:solidFill>
                  <a:srgbClr val="EDEDED"/>
                </a:solidFill>
                <a:latin typeface="+mn-lt"/>
                <a:ea typeface="Cantarell"/>
                <a:cs typeface="Cantarell"/>
                <a:sym typeface="Cantarell"/>
              </a:rPr>
            </a:br>
            <a:endParaRPr lang="en-US" sz="2800" b="0" i="0" u="none" strike="noStrike" cap="none" baseline="0" dirty="0">
              <a:solidFill>
                <a:srgbClr val="EDEDED"/>
              </a:solidFill>
              <a:latin typeface="+mn-lt"/>
              <a:ea typeface="Cantarell"/>
              <a:cs typeface="Cantarell"/>
              <a:sym typeface="Cantarell"/>
            </a:endParaRPr>
          </a:p>
          <a:p>
            <a:pPr marL="228600" marR="0" lvl="0" indent="-228600" algn="l" rtl="0">
              <a:lnSpc>
                <a:spcPct val="90000"/>
              </a:lnSpc>
              <a:spcBef>
                <a:spcPts val="1000"/>
              </a:spcBef>
              <a:buClr>
                <a:srgbClr val="EDEDED"/>
              </a:buClr>
              <a:buSzPct val="100000"/>
              <a:buFont typeface="Cantarell"/>
              <a:buChar char="•"/>
            </a:pPr>
            <a:r>
              <a:rPr lang="en-US" sz="2800" b="0" i="0" u="none" strike="noStrike" cap="none" baseline="0" dirty="0">
                <a:solidFill>
                  <a:srgbClr val="EDEDED"/>
                </a:solidFill>
                <a:latin typeface="+mn-lt"/>
                <a:ea typeface="Cantarell"/>
                <a:cs typeface="Cantarell"/>
                <a:sym typeface="Cantarell"/>
              </a:rPr>
              <a:t>Keep an eye on the singers</a:t>
            </a:r>
            <a:br>
              <a:rPr lang="en-US" sz="2800" b="0" i="0" u="none" strike="noStrike" cap="none" baseline="0" dirty="0">
                <a:solidFill>
                  <a:srgbClr val="EDEDED"/>
                </a:solidFill>
                <a:latin typeface="+mn-lt"/>
                <a:ea typeface="Cantarell"/>
                <a:cs typeface="Cantarell"/>
                <a:sym typeface="Cantarell"/>
              </a:rPr>
            </a:br>
            <a:endParaRPr lang="en-US" sz="2800" b="0" i="0" u="none" strike="noStrike" cap="none" baseline="0" dirty="0">
              <a:solidFill>
                <a:srgbClr val="EDEDED"/>
              </a:solidFill>
              <a:latin typeface="+mn-lt"/>
              <a:ea typeface="Cantarell"/>
              <a:cs typeface="Cantarell"/>
              <a:sym typeface="Cantarell"/>
            </a:endParaRPr>
          </a:p>
          <a:p>
            <a:pPr marL="228600" marR="0" lvl="0" indent="-228600" algn="l" rtl="0">
              <a:lnSpc>
                <a:spcPct val="90000"/>
              </a:lnSpc>
              <a:spcBef>
                <a:spcPts val="1000"/>
              </a:spcBef>
              <a:buClr>
                <a:srgbClr val="EDEDED"/>
              </a:buClr>
              <a:buSzPct val="100000"/>
              <a:buFont typeface="Cantarell"/>
              <a:buChar char="•"/>
            </a:pPr>
            <a:r>
              <a:rPr lang="en-US" sz="2800" b="0" i="0" u="none" strike="noStrike" cap="none" baseline="0" dirty="0">
                <a:solidFill>
                  <a:srgbClr val="EDEDED"/>
                </a:solidFill>
                <a:latin typeface="+mn-lt"/>
                <a:ea typeface="Cantarell"/>
                <a:cs typeface="Cantarell"/>
                <a:sym typeface="Cantarell"/>
              </a:rPr>
              <a:t>Escort the singers back to the practice area</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EDEDED"/>
              </a:buClr>
              <a:buSzPct val="25000"/>
              <a:buFont typeface="Cantarell"/>
              <a:buNone/>
            </a:pPr>
            <a:r>
              <a:rPr lang="en-US" sz="5400" b="0" i="0" u="none" strike="noStrike" cap="none" baseline="0" dirty="0">
                <a:solidFill>
                  <a:srgbClr val="EDEDED"/>
                </a:solidFill>
                <a:latin typeface="Cambria" panose="02040503050406030204" pitchFamily="18" charset="0"/>
                <a:ea typeface="Cambria" panose="02040503050406030204" pitchFamily="18" charset="0"/>
                <a:cs typeface="Cantarell"/>
                <a:sym typeface="Cantarell"/>
              </a:rPr>
              <a:t>Duties </a:t>
            </a:r>
            <a:r>
              <a:rPr lang="en-US" sz="5400" dirty="0">
                <a:solidFill>
                  <a:srgbClr val="EDEDED"/>
                </a:solidFill>
                <a:latin typeface="Cambria" panose="02040503050406030204" pitchFamily="18" charset="0"/>
                <a:ea typeface="Cambria" panose="02040503050406030204" pitchFamily="18" charset="0"/>
                <a:cs typeface="Cantarell"/>
                <a:sym typeface="Cantarell"/>
              </a:rPr>
              <a:t>during the</a:t>
            </a:r>
            <a:r>
              <a:rPr lang="en-US" sz="5400" b="0" i="0" u="none" strike="noStrike" cap="none" baseline="0" dirty="0">
                <a:solidFill>
                  <a:srgbClr val="EDEDED"/>
                </a:solidFill>
                <a:latin typeface="Cambria" panose="02040503050406030204" pitchFamily="18" charset="0"/>
                <a:ea typeface="Cambria" panose="02040503050406030204" pitchFamily="18" charset="0"/>
                <a:cs typeface="Cantarell"/>
                <a:sym typeface="Cantarell"/>
              </a:rPr>
              <a:t> Performance</a:t>
            </a:r>
          </a:p>
        </p:txBody>
      </p:sp>
      <p:sp>
        <p:nvSpPr>
          <p:cNvPr id="281" name="Shape 281"/>
          <p:cNvSpPr txBox="1">
            <a:spLocks noGrp="1"/>
          </p:cNvSpPr>
          <p:nvPr>
            <p:ph type="body" idx="1"/>
          </p:nvPr>
        </p:nvSpPr>
        <p:spPr>
          <a:xfrm>
            <a:off x="1120001" y="1825625"/>
            <a:ext cx="9701880" cy="435133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rgbClr val="EDEDED"/>
              </a:buClr>
              <a:buSzPct val="25000"/>
              <a:buFont typeface="Cantarell"/>
              <a:buNone/>
            </a:pPr>
            <a:r>
              <a:rPr lang="en-US" sz="2800" b="0" i="0" u="none" strike="noStrike" cap="none" baseline="0" dirty="0">
                <a:solidFill>
                  <a:srgbClr val="EDEDED"/>
                </a:solidFill>
                <a:latin typeface="+mn-lt"/>
                <a:ea typeface="Cantarell"/>
                <a:cs typeface="Cantarell"/>
                <a:sym typeface="Cantarell"/>
              </a:rPr>
              <a:t>Note: As a chaperone you may be unable to view the performance, chaperones are assigned to various areas, behind the risers, in the wings or totally backstage. If it is really important that you see a specific performance, then choose not to chaperone for that event.</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425605" y="132072"/>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EDEDED"/>
              </a:buClr>
              <a:buSzPct val="25000"/>
              <a:buFont typeface="Cantarell"/>
              <a:buNone/>
            </a:pPr>
            <a:r>
              <a:rPr lang="en-US" sz="5400" b="0" i="0" u="none" strike="noStrike" cap="none" baseline="0" dirty="0">
                <a:solidFill>
                  <a:srgbClr val="EDEDED"/>
                </a:solidFill>
                <a:latin typeface="Cambria" panose="02040503050406030204" pitchFamily="18" charset="0"/>
                <a:ea typeface="Cambria" panose="02040503050406030204" pitchFamily="18" charset="0"/>
                <a:cs typeface="Cantarell"/>
                <a:sym typeface="Cantarell"/>
              </a:rPr>
              <a:t>Duties </a:t>
            </a:r>
            <a:r>
              <a:rPr lang="en-US" sz="5400" dirty="0">
                <a:solidFill>
                  <a:srgbClr val="EDEDED"/>
                </a:solidFill>
                <a:latin typeface="Cambria" panose="02040503050406030204" pitchFamily="18" charset="0"/>
                <a:ea typeface="Cambria" panose="02040503050406030204" pitchFamily="18" charset="0"/>
                <a:cs typeface="Cantarell"/>
                <a:sym typeface="Cantarell"/>
              </a:rPr>
              <a:t>during the</a:t>
            </a:r>
            <a:r>
              <a:rPr lang="en-US" sz="5400" b="0" i="0" u="none" strike="noStrike" cap="none" baseline="0" dirty="0">
                <a:solidFill>
                  <a:srgbClr val="EDEDED"/>
                </a:solidFill>
                <a:latin typeface="Cambria" panose="02040503050406030204" pitchFamily="18" charset="0"/>
                <a:ea typeface="Cambria" panose="02040503050406030204" pitchFamily="18" charset="0"/>
                <a:cs typeface="Cantarell"/>
                <a:sym typeface="Cantarell"/>
              </a:rPr>
              <a:t> Performance</a:t>
            </a:r>
          </a:p>
        </p:txBody>
      </p:sp>
      <p:sp>
        <p:nvSpPr>
          <p:cNvPr id="287" name="Shape 287"/>
          <p:cNvSpPr txBox="1">
            <a:spLocks noGrp="1"/>
          </p:cNvSpPr>
          <p:nvPr>
            <p:ph type="body" idx="1"/>
          </p:nvPr>
        </p:nvSpPr>
        <p:spPr>
          <a:xfrm>
            <a:off x="838200" y="1457634"/>
            <a:ext cx="10233799"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rgbClr val="EDEDED"/>
              </a:buClr>
              <a:buSzPct val="100000"/>
              <a:buFont typeface="Cantarell"/>
              <a:buChar char="•"/>
            </a:pPr>
            <a:r>
              <a:rPr lang="en-US" sz="2800" b="0" i="0" u="none" strike="noStrike" cap="none" baseline="0" dirty="0">
                <a:solidFill>
                  <a:srgbClr val="EDEDED"/>
                </a:solidFill>
                <a:latin typeface="+mn-lt"/>
                <a:ea typeface="Cantarell"/>
                <a:cs typeface="Cantarell"/>
                <a:sym typeface="Cantarell"/>
              </a:rPr>
              <a:t>If the singer falls ill, they have been taught to sit down on the risers. If they need to be removed from the risers, this should only be done during the next applause break.</a:t>
            </a:r>
            <a:br>
              <a:rPr lang="en-US" sz="2800" b="0" i="0" u="none" strike="noStrike" cap="none" baseline="0" dirty="0">
                <a:solidFill>
                  <a:srgbClr val="EDEDED"/>
                </a:solidFill>
                <a:latin typeface="+mn-lt"/>
                <a:ea typeface="Cantarell"/>
                <a:cs typeface="Cantarell"/>
                <a:sym typeface="Cantarell"/>
              </a:rPr>
            </a:br>
            <a:endParaRPr lang="en-US" sz="2800" b="0" i="0" u="none" strike="noStrike" cap="none" baseline="0" dirty="0">
              <a:solidFill>
                <a:srgbClr val="EDEDED"/>
              </a:solidFill>
              <a:latin typeface="+mn-lt"/>
              <a:ea typeface="Cantarell"/>
              <a:cs typeface="Cantarell"/>
              <a:sym typeface="Cantarell"/>
            </a:endParaRPr>
          </a:p>
          <a:p>
            <a:pPr marL="228600" marR="0" lvl="0" indent="-228600" algn="l" rtl="0">
              <a:lnSpc>
                <a:spcPct val="90000"/>
              </a:lnSpc>
              <a:spcBef>
                <a:spcPts val="0"/>
              </a:spcBef>
              <a:buClr>
                <a:srgbClr val="EDEDED"/>
              </a:buClr>
              <a:buSzPct val="100000"/>
              <a:buFont typeface="Cantarell"/>
              <a:buChar char="•"/>
            </a:pPr>
            <a:r>
              <a:rPr lang="en-US" sz="2800" dirty="0">
                <a:solidFill>
                  <a:srgbClr val="EDEDED"/>
                </a:solidFill>
                <a:latin typeface="+mn-lt"/>
                <a:ea typeface="Cantarell"/>
                <a:cs typeface="Cantarell"/>
                <a:sym typeface="Cantarell"/>
              </a:rPr>
              <a:t>Always get the eye of the conductor so that they know what is going on.</a:t>
            </a:r>
            <a:br>
              <a:rPr lang="en-US" sz="2800" b="0" i="0" u="none" strike="noStrike" cap="none" baseline="0" dirty="0">
                <a:solidFill>
                  <a:srgbClr val="EDEDED"/>
                </a:solidFill>
                <a:latin typeface="+mn-lt"/>
                <a:ea typeface="Cantarell"/>
                <a:cs typeface="Cantarell"/>
                <a:sym typeface="Cantarell"/>
              </a:rPr>
            </a:br>
            <a:endParaRPr lang="en-US" sz="2800" b="0" i="0" u="none" strike="noStrike" cap="none" baseline="0" dirty="0">
              <a:solidFill>
                <a:srgbClr val="EDEDED"/>
              </a:solidFill>
              <a:latin typeface="+mn-lt"/>
              <a:ea typeface="Cantarell"/>
              <a:cs typeface="Cantarell"/>
              <a:sym typeface="Cantarell"/>
            </a:endParaRPr>
          </a:p>
          <a:p>
            <a:pPr marL="228600" marR="0" lvl="0" indent="-228600" algn="l" rtl="0">
              <a:lnSpc>
                <a:spcPct val="90000"/>
              </a:lnSpc>
              <a:spcBef>
                <a:spcPts val="1000"/>
              </a:spcBef>
              <a:buClr>
                <a:srgbClr val="EDEDED"/>
              </a:buClr>
              <a:buSzPct val="100000"/>
              <a:buFont typeface="Cantarell"/>
              <a:buChar char="•"/>
            </a:pPr>
            <a:r>
              <a:rPr lang="en-US" sz="2800" b="0" i="0" u="none" strike="noStrike" cap="none" baseline="0" dirty="0">
                <a:solidFill>
                  <a:srgbClr val="EDEDED"/>
                </a:solidFill>
                <a:latin typeface="+mn-lt"/>
                <a:ea typeface="Cantarell"/>
                <a:cs typeface="Cantarell"/>
                <a:sym typeface="Cantarell"/>
              </a:rPr>
              <a:t>They cannot return to the performance once they come off the stage. The singer who is ill needs to be taken away from the stage.</a:t>
            </a:r>
            <a:br>
              <a:rPr lang="en-US" sz="2800" b="0" i="0" u="none" strike="noStrike" cap="none" baseline="0" dirty="0">
                <a:solidFill>
                  <a:srgbClr val="EDEDED"/>
                </a:solidFill>
                <a:latin typeface="+mn-lt"/>
                <a:ea typeface="Cantarell"/>
                <a:cs typeface="Cantarell"/>
                <a:sym typeface="Cantarell"/>
              </a:rPr>
            </a:br>
            <a:endParaRPr lang="en-US" sz="2800" b="0" i="0" u="none" strike="noStrike" cap="none" baseline="0" dirty="0">
              <a:solidFill>
                <a:srgbClr val="EDEDED"/>
              </a:solidFill>
              <a:latin typeface="+mn-lt"/>
              <a:ea typeface="Cantarell"/>
              <a:cs typeface="Cantarell"/>
              <a:sym typeface="Cantarell"/>
            </a:endParaRPr>
          </a:p>
          <a:p>
            <a:pPr marL="228600" marR="0" lvl="0" indent="-228600" algn="l" rtl="0">
              <a:lnSpc>
                <a:spcPct val="90000"/>
              </a:lnSpc>
              <a:spcBef>
                <a:spcPts val="1000"/>
              </a:spcBef>
              <a:buClr>
                <a:srgbClr val="EDEDED"/>
              </a:buClr>
              <a:buSzPct val="100000"/>
              <a:buFont typeface="Cantarell"/>
              <a:buChar char="•"/>
            </a:pPr>
            <a:r>
              <a:rPr lang="en-US" sz="2800" b="0" i="0" u="none" strike="noStrike" cap="none" baseline="0" dirty="0">
                <a:solidFill>
                  <a:srgbClr val="EDEDED"/>
                </a:solidFill>
                <a:latin typeface="+mn-lt"/>
                <a:ea typeface="Cantarell"/>
                <a:cs typeface="Cantarell"/>
                <a:sym typeface="Cantarell"/>
              </a:rPr>
              <a:t>Contact the parents as quickly as possible.</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65336" y="81040"/>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EDEDED"/>
              </a:buClr>
              <a:buSzPct val="25000"/>
              <a:buFont typeface="Cantarell"/>
              <a:buNone/>
            </a:pPr>
            <a:r>
              <a:rPr lang="en-US" sz="5400" b="0" i="0" u="none" strike="noStrike" cap="none" baseline="0" dirty="0">
                <a:solidFill>
                  <a:srgbClr val="EDEDED"/>
                </a:solidFill>
                <a:latin typeface="Cambria" panose="02040503050406030204" pitchFamily="18" charset="0"/>
                <a:ea typeface="Cambria" panose="02040503050406030204" pitchFamily="18" charset="0"/>
                <a:cs typeface="Cantarell"/>
                <a:sym typeface="Cantarell"/>
              </a:rPr>
              <a:t>Duties After the Performance</a:t>
            </a:r>
          </a:p>
        </p:txBody>
      </p:sp>
      <p:sp>
        <p:nvSpPr>
          <p:cNvPr id="293" name="Shape 293"/>
          <p:cNvSpPr txBox="1">
            <a:spLocks noGrp="1"/>
          </p:cNvSpPr>
          <p:nvPr>
            <p:ph type="body" idx="1"/>
          </p:nvPr>
        </p:nvSpPr>
        <p:spPr>
          <a:xfrm>
            <a:off x="465335" y="1140272"/>
            <a:ext cx="11009269" cy="5482470"/>
          </a:xfrm>
          <a:prstGeom prst="rect">
            <a:avLst/>
          </a:prstGeom>
          <a:noFill/>
          <a:ln>
            <a:noFill/>
          </a:ln>
        </p:spPr>
        <p:txBody>
          <a:bodyPr lIns="91425" tIns="45700" rIns="91425" bIns="45700" anchor="t" anchorCtr="0">
            <a:noAutofit/>
          </a:bodyPr>
          <a:lstStyle/>
          <a:p>
            <a:pPr indent="-228600">
              <a:buSzPct val="100000"/>
            </a:pPr>
            <a:r>
              <a:rPr lang="en-US" sz="2800" b="0" i="0" u="none" strike="noStrike" cap="none" baseline="0" dirty="0">
                <a:solidFill>
                  <a:srgbClr val="EDEDED"/>
                </a:solidFill>
                <a:latin typeface="+mn-lt"/>
                <a:ea typeface="Cantarell"/>
                <a:cs typeface="Cantarell"/>
                <a:sym typeface="Cantarell"/>
              </a:rPr>
              <a:t>Assist with the dismissal of singers at the designated are</a:t>
            </a:r>
            <a:r>
              <a:rPr lang="en-US" sz="2800" dirty="0">
                <a:solidFill>
                  <a:srgbClr val="EDEDED"/>
                </a:solidFill>
                <a:latin typeface="+mn-lt"/>
                <a:ea typeface="Cantarell"/>
                <a:cs typeface="Cantarell"/>
                <a:sym typeface="Cantarell"/>
              </a:rPr>
              <a:t>a.</a:t>
            </a:r>
            <a:br>
              <a:rPr lang="en-US" sz="2800" dirty="0">
                <a:solidFill>
                  <a:srgbClr val="EDEDED"/>
                </a:solidFill>
                <a:latin typeface="+mn-lt"/>
                <a:ea typeface="Cantarell"/>
                <a:cs typeface="Cantarell"/>
                <a:sym typeface="Cantarell"/>
              </a:rPr>
            </a:br>
            <a:endParaRPr lang="en-US" sz="2800" dirty="0">
              <a:solidFill>
                <a:srgbClr val="EDEDED"/>
              </a:solidFill>
              <a:latin typeface="+mn-lt"/>
              <a:ea typeface="Cantarell"/>
              <a:cs typeface="Cantarell"/>
              <a:sym typeface="Cantarell"/>
            </a:endParaRPr>
          </a:p>
          <a:p>
            <a:pPr marL="228600" marR="0" lvl="0" indent="-228600" algn="l" rtl="0">
              <a:lnSpc>
                <a:spcPct val="90000"/>
              </a:lnSpc>
              <a:spcBef>
                <a:spcPts val="1000"/>
              </a:spcBef>
              <a:buClr>
                <a:srgbClr val="EDEDED"/>
              </a:buClr>
              <a:buSzPct val="100000"/>
              <a:buFont typeface="Cantarell"/>
              <a:buChar char="•"/>
            </a:pPr>
            <a:r>
              <a:rPr lang="en-US" sz="2800" b="0" i="0" u="none" strike="noStrike" cap="none" baseline="0" dirty="0">
                <a:solidFill>
                  <a:srgbClr val="EDEDED"/>
                </a:solidFill>
                <a:latin typeface="+mn-lt"/>
                <a:ea typeface="Cantarell"/>
                <a:cs typeface="Cantarell"/>
                <a:sym typeface="Cantarell"/>
              </a:rPr>
              <a:t>Conductors may or may not meet with choir after performance.</a:t>
            </a:r>
            <a:br>
              <a:rPr lang="en-US" sz="2800" b="0" i="0" u="none" strike="noStrike" cap="none" baseline="0" dirty="0">
                <a:solidFill>
                  <a:srgbClr val="EDEDED"/>
                </a:solidFill>
                <a:latin typeface="+mn-lt"/>
                <a:ea typeface="Cantarell"/>
                <a:cs typeface="Cantarell"/>
                <a:sym typeface="Cantarell"/>
              </a:rPr>
            </a:br>
            <a:endParaRPr lang="en-US" sz="2800" b="0" i="0" u="none" strike="noStrike" cap="none" baseline="0" dirty="0">
              <a:solidFill>
                <a:srgbClr val="EDEDED"/>
              </a:solidFill>
              <a:latin typeface="+mn-lt"/>
              <a:ea typeface="Cantarell"/>
              <a:cs typeface="Cantarell"/>
              <a:sym typeface="Cantarell"/>
            </a:endParaRPr>
          </a:p>
          <a:p>
            <a:pPr marL="228600" marR="0" lvl="0" indent="-228600" algn="l" rtl="0">
              <a:lnSpc>
                <a:spcPct val="90000"/>
              </a:lnSpc>
              <a:spcBef>
                <a:spcPts val="1000"/>
              </a:spcBef>
              <a:buClr>
                <a:srgbClr val="EDEDED"/>
              </a:buClr>
              <a:buSzPct val="100000"/>
              <a:buFont typeface="Cantarell"/>
              <a:buChar char="•"/>
            </a:pPr>
            <a:r>
              <a:rPr lang="en-US" sz="2800" b="0" i="0" u="none" strike="noStrike" cap="none" baseline="0" dirty="0">
                <a:solidFill>
                  <a:srgbClr val="EDEDED"/>
                </a:solidFill>
                <a:latin typeface="+mn-lt"/>
                <a:ea typeface="Cantarell"/>
                <a:cs typeface="Cantarell"/>
                <a:sym typeface="Cantarell"/>
              </a:rPr>
              <a:t>They are to be dismissed to parents, guardians, or other authorized individuals.</a:t>
            </a:r>
            <a:br>
              <a:rPr lang="en-US" sz="2800" b="0" i="0" u="none" strike="noStrike" cap="none" baseline="0" dirty="0">
                <a:solidFill>
                  <a:srgbClr val="EDEDED"/>
                </a:solidFill>
                <a:latin typeface="+mn-lt"/>
                <a:ea typeface="Cantarell"/>
                <a:cs typeface="Cantarell"/>
                <a:sym typeface="Cantarell"/>
              </a:rPr>
            </a:br>
            <a:endParaRPr lang="en-US" sz="2800" b="0" i="0" u="none" strike="noStrike" cap="none" baseline="0" dirty="0">
              <a:solidFill>
                <a:srgbClr val="EDEDED"/>
              </a:solidFill>
              <a:latin typeface="+mn-lt"/>
              <a:ea typeface="Cantarell"/>
              <a:cs typeface="Cantarell"/>
              <a:sym typeface="Cantarell"/>
            </a:endParaRPr>
          </a:p>
          <a:p>
            <a:pPr marL="228600" marR="0" lvl="0" indent="-228600" algn="l" rtl="0">
              <a:lnSpc>
                <a:spcPct val="90000"/>
              </a:lnSpc>
              <a:spcBef>
                <a:spcPts val="1000"/>
              </a:spcBef>
              <a:buClr>
                <a:srgbClr val="EDEDED"/>
              </a:buClr>
              <a:buSzPct val="100000"/>
              <a:buFont typeface="Cantarell"/>
              <a:buChar char="•"/>
            </a:pPr>
            <a:r>
              <a:rPr lang="en-US" sz="2800" b="0" i="0" u="none" strike="noStrike" cap="none" baseline="0" dirty="0">
                <a:solidFill>
                  <a:srgbClr val="EDEDED"/>
                </a:solidFill>
                <a:latin typeface="+mn-lt"/>
                <a:ea typeface="Cantarell"/>
                <a:cs typeface="Cantarell"/>
                <a:sym typeface="Cantarell"/>
              </a:rPr>
              <a:t>Do not allow children to walk to any other area. Parents need to come to where we are to pick up their singer.</a:t>
            </a:r>
            <a:br>
              <a:rPr lang="en-US" sz="2800" b="0" i="0" u="none" strike="noStrike" cap="none" baseline="0" dirty="0">
                <a:solidFill>
                  <a:srgbClr val="EDEDED"/>
                </a:solidFill>
                <a:latin typeface="+mn-lt"/>
                <a:ea typeface="Cantarell"/>
                <a:cs typeface="Cantarell"/>
                <a:sym typeface="Cantarell"/>
              </a:rPr>
            </a:br>
            <a:endParaRPr lang="en-US" sz="2800" b="0" i="0" u="none" strike="noStrike" cap="none" baseline="0" dirty="0">
              <a:solidFill>
                <a:srgbClr val="EDEDED"/>
              </a:solidFill>
              <a:latin typeface="+mn-lt"/>
              <a:ea typeface="Cantarell"/>
              <a:cs typeface="Cantarell"/>
              <a:sym typeface="Cantarell"/>
            </a:endParaRPr>
          </a:p>
          <a:p>
            <a:pPr marL="228600" marR="0" lvl="0" indent="-228600" algn="l" rtl="0">
              <a:lnSpc>
                <a:spcPct val="90000"/>
              </a:lnSpc>
              <a:spcBef>
                <a:spcPts val="1000"/>
              </a:spcBef>
              <a:buClr>
                <a:srgbClr val="EDEDED"/>
              </a:buClr>
              <a:buSzPct val="100000"/>
              <a:buFont typeface="Cantarell"/>
              <a:buChar char="•"/>
            </a:pPr>
            <a:r>
              <a:rPr lang="en-US" sz="2800" b="0" i="0" u="none" strike="noStrike" cap="none" baseline="0" dirty="0">
                <a:solidFill>
                  <a:srgbClr val="EDEDED"/>
                </a:solidFill>
                <a:latin typeface="+mn-lt"/>
                <a:ea typeface="Cantarell"/>
                <a:cs typeface="Cantarell"/>
                <a:sym typeface="Cantarell"/>
              </a:rPr>
              <a:t>Make sure that they are united with the person </a:t>
            </a:r>
            <a:br>
              <a:rPr lang="en-US" sz="2800" b="0" i="0" u="none" strike="noStrike" cap="none" baseline="0" dirty="0">
                <a:solidFill>
                  <a:srgbClr val="EDEDED"/>
                </a:solidFill>
                <a:latin typeface="+mn-lt"/>
                <a:ea typeface="Cantarell"/>
                <a:cs typeface="Cantarell"/>
                <a:sym typeface="Cantarell"/>
              </a:rPr>
            </a:br>
            <a:r>
              <a:rPr lang="en-US" sz="2800" b="0" i="0" u="none" strike="noStrike" cap="none" baseline="0" dirty="0">
                <a:solidFill>
                  <a:srgbClr val="EDEDED"/>
                </a:solidFill>
                <a:latin typeface="+mn-lt"/>
                <a:ea typeface="Cantarell"/>
                <a:cs typeface="Cantarell"/>
                <a:sym typeface="Cantarell"/>
              </a:rPr>
              <a:t>picking them up.</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EDEDED"/>
              </a:buClr>
              <a:buSzPct val="25000"/>
              <a:buFont typeface="Cantarell"/>
              <a:buNone/>
            </a:pPr>
            <a:r>
              <a:rPr lang="en-US" sz="5400" b="0" i="0" u="none" strike="noStrike" cap="none" baseline="0" dirty="0">
                <a:solidFill>
                  <a:srgbClr val="EDEDED"/>
                </a:solidFill>
                <a:latin typeface="Cambria" panose="02040503050406030204" pitchFamily="18" charset="0"/>
                <a:ea typeface="Cambria" panose="02040503050406030204" pitchFamily="18" charset="0"/>
                <a:cs typeface="Cantarell"/>
                <a:sym typeface="Cantarell"/>
              </a:rPr>
              <a:t>Duties </a:t>
            </a:r>
            <a:r>
              <a:rPr lang="en-US" sz="5400" dirty="0">
                <a:solidFill>
                  <a:srgbClr val="EDEDED"/>
                </a:solidFill>
                <a:latin typeface="Cambria" panose="02040503050406030204" pitchFamily="18" charset="0"/>
                <a:ea typeface="Cambria" panose="02040503050406030204" pitchFamily="18" charset="0"/>
                <a:cs typeface="Cantarell"/>
                <a:sym typeface="Cantarell"/>
              </a:rPr>
              <a:t>after the</a:t>
            </a:r>
            <a:r>
              <a:rPr lang="en-US" sz="5400" b="0" i="0" u="none" strike="noStrike" cap="none" baseline="0" dirty="0">
                <a:solidFill>
                  <a:srgbClr val="EDEDED"/>
                </a:solidFill>
                <a:latin typeface="Cambria" panose="02040503050406030204" pitchFamily="18" charset="0"/>
                <a:ea typeface="Cambria" panose="02040503050406030204" pitchFamily="18" charset="0"/>
                <a:cs typeface="Cantarell"/>
                <a:sym typeface="Cantarell"/>
              </a:rPr>
              <a:t> Performance</a:t>
            </a:r>
          </a:p>
        </p:txBody>
      </p:sp>
      <p:sp>
        <p:nvSpPr>
          <p:cNvPr id="299" name="Shape 299"/>
          <p:cNvSpPr txBox="1">
            <a:spLocks noGrp="1"/>
          </p:cNvSpPr>
          <p:nvPr>
            <p:ph type="body" idx="1"/>
          </p:nvPr>
        </p:nvSpPr>
        <p:spPr>
          <a:xfrm>
            <a:off x="979099" y="1470518"/>
            <a:ext cx="10233799" cy="4939159"/>
          </a:xfrm>
          <a:prstGeom prst="rect">
            <a:avLst/>
          </a:prstGeom>
          <a:noFill/>
          <a:ln>
            <a:noFill/>
          </a:ln>
        </p:spPr>
        <p:txBody>
          <a:bodyPr lIns="91425" tIns="45700" rIns="91425" bIns="45700" anchor="t" anchorCtr="0">
            <a:noAutofit/>
          </a:bodyPr>
          <a:lstStyle/>
          <a:p>
            <a:pPr marL="228600" marR="0" lvl="0" indent="-209550" algn="l" rtl="0">
              <a:lnSpc>
                <a:spcPct val="90000"/>
              </a:lnSpc>
              <a:spcBef>
                <a:spcPts val="0"/>
              </a:spcBef>
              <a:buClr>
                <a:srgbClr val="EDEDED"/>
              </a:buClr>
              <a:buSzPct val="100000"/>
              <a:buFont typeface="Cantarell"/>
              <a:buChar char="•"/>
            </a:pPr>
            <a:r>
              <a:rPr lang="en-US" sz="2500" b="0" i="0" u="none" strike="noStrike" cap="none" baseline="0" dirty="0">
                <a:solidFill>
                  <a:srgbClr val="EDEDED"/>
                </a:solidFill>
                <a:latin typeface="+mn-lt"/>
                <a:ea typeface="Cantarell"/>
                <a:cs typeface="Cantarell"/>
                <a:sym typeface="Cantarell"/>
              </a:rPr>
              <a:t>Check performance area and practice areas for litter and forgotten articles.</a:t>
            </a:r>
            <a:br>
              <a:rPr lang="en-US" sz="2500" b="0" i="0" u="none" strike="noStrike" cap="none" baseline="0" dirty="0">
                <a:solidFill>
                  <a:srgbClr val="EDEDED"/>
                </a:solidFill>
                <a:latin typeface="+mn-lt"/>
                <a:ea typeface="Cantarell"/>
                <a:cs typeface="Cantarell"/>
                <a:sym typeface="Cantarell"/>
              </a:rPr>
            </a:br>
            <a:endParaRPr lang="en-US" sz="2500" b="0" i="0" u="none" strike="noStrike" cap="none" baseline="0" dirty="0">
              <a:solidFill>
                <a:srgbClr val="EDEDED"/>
              </a:solidFill>
              <a:latin typeface="+mn-lt"/>
              <a:ea typeface="Cantarell"/>
              <a:cs typeface="Cantarell"/>
              <a:sym typeface="Cantarell"/>
            </a:endParaRPr>
          </a:p>
          <a:p>
            <a:pPr marL="228600" marR="0" lvl="0" indent="-209550" algn="l" rtl="0">
              <a:lnSpc>
                <a:spcPct val="90000"/>
              </a:lnSpc>
              <a:spcBef>
                <a:spcPts val="1000"/>
              </a:spcBef>
              <a:buClr>
                <a:srgbClr val="EDEDED"/>
              </a:buClr>
              <a:buSzPct val="100000"/>
              <a:buFont typeface="Cantarell"/>
              <a:buChar char="•"/>
            </a:pPr>
            <a:r>
              <a:rPr lang="en-US" sz="2500" b="0" i="0" u="none" strike="noStrike" cap="none" baseline="0" dirty="0">
                <a:solidFill>
                  <a:srgbClr val="EDEDED"/>
                </a:solidFill>
                <a:latin typeface="+mn-lt"/>
                <a:ea typeface="Cantarell"/>
                <a:cs typeface="Cantarell"/>
                <a:sym typeface="Cantarell"/>
              </a:rPr>
              <a:t>Restrooms should also be checked.</a:t>
            </a:r>
            <a:br>
              <a:rPr lang="en-US" sz="2500" b="0" i="0" u="none" strike="noStrike" cap="none" baseline="0" dirty="0">
                <a:solidFill>
                  <a:srgbClr val="EDEDED"/>
                </a:solidFill>
                <a:latin typeface="+mn-lt"/>
                <a:ea typeface="Cantarell"/>
                <a:cs typeface="Cantarell"/>
                <a:sym typeface="Cantarell"/>
              </a:rPr>
            </a:br>
            <a:endParaRPr lang="en-US" sz="2500" b="0" i="0" u="none" strike="noStrike" cap="none" baseline="0" dirty="0">
              <a:solidFill>
                <a:srgbClr val="EDEDED"/>
              </a:solidFill>
              <a:latin typeface="+mn-lt"/>
              <a:ea typeface="Cantarell"/>
              <a:cs typeface="Cantarell"/>
              <a:sym typeface="Cantarell"/>
            </a:endParaRPr>
          </a:p>
          <a:p>
            <a:pPr marL="228600" marR="0" lvl="0" indent="-209550" algn="l" rtl="0">
              <a:lnSpc>
                <a:spcPct val="90000"/>
              </a:lnSpc>
              <a:spcBef>
                <a:spcPts val="1000"/>
              </a:spcBef>
              <a:buClr>
                <a:srgbClr val="EDEDED"/>
              </a:buClr>
              <a:buSzPct val="100000"/>
              <a:buFont typeface="Cantarell"/>
              <a:buChar char="•"/>
            </a:pPr>
            <a:r>
              <a:rPr lang="en-US" sz="2500" b="0" i="0" u="none" strike="noStrike" cap="none" baseline="0" dirty="0">
                <a:solidFill>
                  <a:srgbClr val="EDEDED"/>
                </a:solidFill>
                <a:latin typeface="+mn-lt"/>
                <a:ea typeface="Cantarell"/>
                <a:cs typeface="Cantarell"/>
                <a:sym typeface="Cantarell"/>
              </a:rPr>
              <a:t>ICC has a good reputation for the behavior of the singers. Areas left a mess does not reflect well on the organization or the singers.</a:t>
            </a:r>
            <a:br>
              <a:rPr lang="en-US" sz="2500" b="0" i="0" u="none" strike="noStrike" cap="none" baseline="0" dirty="0">
                <a:solidFill>
                  <a:srgbClr val="EDEDED"/>
                </a:solidFill>
                <a:latin typeface="+mn-lt"/>
                <a:ea typeface="Cantarell"/>
                <a:cs typeface="Cantarell"/>
                <a:sym typeface="Cantarell"/>
              </a:rPr>
            </a:br>
            <a:endParaRPr lang="en-US" sz="2500" b="0" i="0" u="none" strike="noStrike" cap="none" baseline="0" dirty="0">
              <a:solidFill>
                <a:srgbClr val="EDEDED"/>
              </a:solidFill>
              <a:latin typeface="+mn-lt"/>
              <a:ea typeface="Cantarell"/>
              <a:cs typeface="Cantarell"/>
              <a:sym typeface="Cantarell"/>
            </a:endParaRPr>
          </a:p>
          <a:p>
            <a:pPr marL="228600" marR="0" lvl="0" indent="-209550" algn="l" rtl="0">
              <a:lnSpc>
                <a:spcPct val="90000"/>
              </a:lnSpc>
              <a:spcBef>
                <a:spcPts val="1000"/>
              </a:spcBef>
              <a:buClr>
                <a:srgbClr val="EDEDED"/>
              </a:buClr>
              <a:buSzPct val="100000"/>
              <a:buFont typeface="Cantarell"/>
              <a:buChar char="•"/>
            </a:pPr>
            <a:r>
              <a:rPr lang="en-US" sz="2500" b="0" i="0" u="none" strike="noStrike" cap="none" baseline="0" dirty="0">
                <a:solidFill>
                  <a:srgbClr val="EDEDED"/>
                </a:solidFill>
                <a:latin typeface="+mn-lt"/>
                <a:ea typeface="Cantarell"/>
                <a:cs typeface="Cantarell"/>
                <a:sym typeface="Cantarell"/>
              </a:rPr>
              <a:t>Chaperones are required to assist with the dismissal of the singers. Upon completion, you will be released by the Performance Coordinator or the </a:t>
            </a:r>
            <a:r>
              <a:rPr lang="en-US" sz="2500" dirty="0">
                <a:solidFill>
                  <a:srgbClr val="EDEDED"/>
                </a:solidFill>
                <a:latin typeface="+mn-lt"/>
                <a:ea typeface="Cantarell"/>
                <a:cs typeface="Cantarell"/>
                <a:sym typeface="Cantarell"/>
              </a:rPr>
              <a:t>Director </a:t>
            </a:r>
            <a:r>
              <a:rPr lang="en-US" sz="2500" b="0" i="0" u="none" strike="noStrike" cap="none" baseline="0" dirty="0">
                <a:solidFill>
                  <a:srgbClr val="EDEDED"/>
                </a:solidFill>
                <a:latin typeface="+mn-lt"/>
                <a:ea typeface="Cantarell"/>
                <a:cs typeface="Cantarell"/>
                <a:sym typeface="Cantarell"/>
              </a:rPr>
              <a:t>based on the number of singers </a:t>
            </a:r>
            <a:br>
              <a:rPr lang="en-US" sz="2500" b="0" i="0" u="none" strike="noStrike" cap="none" baseline="0" dirty="0">
                <a:solidFill>
                  <a:srgbClr val="EDEDED"/>
                </a:solidFill>
                <a:latin typeface="+mn-lt"/>
                <a:ea typeface="Cantarell"/>
                <a:cs typeface="Cantarell"/>
                <a:sym typeface="Cantarell"/>
              </a:rPr>
            </a:br>
            <a:r>
              <a:rPr lang="en-US" sz="2500" b="0" i="0" u="none" strike="noStrike" cap="none" baseline="0" dirty="0">
                <a:solidFill>
                  <a:srgbClr val="EDEDED"/>
                </a:solidFill>
                <a:latin typeface="+mn-lt"/>
                <a:ea typeface="Cantarell"/>
                <a:cs typeface="Cantarell"/>
                <a:sym typeface="Cantarell"/>
              </a:rPr>
              <a:t>who remain.</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8" name="Shape 228"/>
          <p:cNvSpPr txBox="1">
            <a:spLocks noGrp="1"/>
          </p:cNvSpPr>
          <p:nvPr>
            <p:ph type="body" idx="1"/>
          </p:nvPr>
        </p:nvSpPr>
        <p:spPr>
          <a:xfrm>
            <a:off x="979100" y="1634733"/>
            <a:ext cx="10233799" cy="4351338"/>
          </a:xfrm>
          <a:prstGeom prst="rect">
            <a:avLst/>
          </a:prstGeom>
          <a:noFill/>
          <a:ln>
            <a:noFill/>
          </a:ln>
        </p:spPr>
        <p:txBody>
          <a:bodyPr lIns="91425" tIns="45700" rIns="91425" bIns="45700" anchor="t" anchorCtr="0">
            <a:noAutofit/>
          </a:bodyPr>
          <a:lstStyle/>
          <a:p>
            <a:pPr marL="0" marR="0" lvl="0" indent="0" algn="l" rtl="0">
              <a:lnSpc>
                <a:spcPct val="75000"/>
              </a:lnSpc>
              <a:spcBef>
                <a:spcPts val="0"/>
              </a:spcBef>
              <a:buClr>
                <a:srgbClr val="EDEDED"/>
              </a:buClr>
              <a:buSzPct val="25000"/>
              <a:buFont typeface="Cantarell"/>
              <a:buNone/>
            </a:pPr>
            <a:r>
              <a:rPr lang="en-US" sz="2800" b="0" i="0" u="none" strike="noStrike" cap="none" baseline="0" dirty="0">
                <a:solidFill>
                  <a:srgbClr val="EDEDED"/>
                </a:solidFill>
                <a:latin typeface="+mn-lt"/>
                <a:ea typeface="Cantarell"/>
                <a:cs typeface="Cantarell"/>
                <a:sym typeface="Cantarell"/>
              </a:rPr>
              <a:t>Lyric &amp; Chamber: Uniform – Boys</a:t>
            </a:r>
          </a:p>
          <a:p>
            <a:pPr marL="228600" marR="0" lvl="0" indent="-212725" algn="l" rtl="0">
              <a:lnSpc>
                <a:spcPct val="75000"/>
              </a:lnSpc>
              <a:spcBef>
                <a:spcPts val="1000"/>
              </a:spcBef>
              <a:buClr>
                <a:srgbClr val="EDEDED"/>
              </a:buClr>
              <a:buSzPct val="100000"/>
              <a:buFont typeface="Cantarell"/>
              <a:buChar char="•"/>
            </a:pPr>
            <a:r>
              <a:rPr lang="en-US" sz="1350" b="0" i="0" u="none" strike="noStrike" cap="none" baseline="0" dirty="0">
                <a:solidFill>
                  <a:srgbClr val="EDEDED"/>
                </a:solidFill>
                <a:latin typeface="+mn-lt"/>
                <a:ea typeface="Cantarell"/>
                <a:cs typeface="Cantarell"/>
                <a:sym typeface="Cantarell"/>
              </a:rPr>
              <a:t>Black pants</a:t>
            </a:r>
          </a:p>
          <a:p>
            <a:pPr marL="228600" marR="0" lvl="0" indent="-212725" algn="l" rtl="0">
              <a:lnSpc>
                <a:spcPct val="75000"/>
              </a:lnSpc>
              <a:spcBef>
                <a:spcPts val="1000"/>
              </a:spcBef>
              <a:buClr>
                <a:srgbClr val="EDEDED"/>
              </a:buClr>
              <a:buSzPct val="100000"/>
              <a:buFont typeface="Cantarell"/>
              <a:buChar char="•"/>
            </a:pPr>
            <a:r>
              <a:rPr lang="en-US" sz="1350" b="0" i="0" u="none" strike="noStrike" cap="none" baseline="0" dirty="0">
                <a:solidFill>
                  <a:srgbClr val="EDEDED"/>
                </a:solidFill>
                <a:latin typeface="+mn-lt"/>
                <a:ea typeface="Cantarell"/>
                <a:cs typeface="Cantarell"/>
                <a:sym typeface="Cantarell"/>
              </a:rPr>
              <a:t>Red vest: ordered through the ICC</a:t>
            </a:r>
          </a:p>
          <a:p>
            <a:pPr marL="228600" marR="0" lvl="0" indent="-212725" algn="l" rtl="0">
              <a:lnSpc>
                <a:spcPct val="75000"/>
              </a:lnSpc>
              <a:spcBef>
                <a:spcPts val="1000"/>
              </a:spcBef>
              <a:buClr>
                <a:srgbClr val="EDEDED"/>
              </a:buClr>
              <a:buSzPct val="100000"/>
              <a:buFont typeface="Cantarell"/>
              <a:buChar char="•"/>
            </a:pPr>
            <a:r>
              <a:rPr lang="en-US" sz="1350" b="0" i="0" u="none" strike="noStrike" cap="none" baseline="0" dirty="0">
                <a:solidFill>
                  <a:srgbClr val="EDEDED"/>
                </a:solidFill>
                <a:latin typeface="+mn-lt"/>
                <a:ea typeface="Cantarell"/>
                <a:cs typeface="Cantarell"/>
                <a:sym typeface="Cantarell"/>
              </a:rPr>
              <a:t>White Oxford Shirt</a:t>
            </a:r>
          </a:p>
          <a:p>
            <a:pPr marL="228600" marR="0" lvl="0" indent="-212725" algn="l" rtl="0">
              <a:lnSpc>
                <a:spcPct val="75000"/>
              </a:lnSpc>
              <a:spcBef>
                <a:spcPts val="1000"/>
              </a:spcBef>
              <a:buClr>
                <a:srgbClr val="EDEDED"/>
              </a:buClr>
              <a:buSzPct val="100000"/>
              <a:buFont typeface="Cantarell"/>
              <a:buChar char="•"/>
            </a:pPr>
            <a:r>
              <a:rPr lang="en-US" sz="1350" b="0" i="0" u="none" strike="noStrike" cap="none" baseline="0" dirty="0">
                <a:solidFill>
                  <a:srgbClr val="EDEDED"/>
                </a:solidFill>
                <a:latin typeface="+mn-lt"/>
                <a:ea typeface="Cantarell"/>
                <a:cs typeface="Cantarell"/>
                <a:sym typeface="Cantarell"/>
              </a:rPr>
              <a:t>Black &amp; Red Tie</a:t>
            </a:r>
          </a:p>
          <a:p>
            <a:pPr marL="228600" marR="0" lvl="0" indent="-212725" algn="l" rtl="0">
              <a:lnSpc>
                <a:spcPct val="75000"/>
              </a:lnSpc>
              <a:spcBef>
                <a:spcPts val="1000"/>
              </a:spcBef>
              <a:buClr>
                <a:srgbClr val="EDEDED"/>
              </a:buClr>
              <a:buSzPct val="100000"/>
              <a:buFont typeface="Cantarell"/>
              <a:buChar char="•"/>
            </a:pPr>
            <a:r>
              <a:rPr lang="en-US" sz="1350" b="0" i="0" u="none" strike="noStrike" cap="none" baseline="0" dirty="0">
                <a:solidFill>
                  <a:srgbClr val="EDEDED"/>
                </a:solidFill>
                <a:latin typeface="+mn-lt"/>
                <a:ea typeface="Cantarell"/>
                <a:cs typeface="Cantarell"/>
                <a:sym typeface="Cantarell"/>
              </a:rPr>
              <a:t>Black socks</a:t>
            </a:r>
          </a:p>
          <a:p>
            <a:pPr marL="228600" marR="0" lvl="0" indent="-212725" algn="l" rtl="0">
              <a:lnSpc>
                <a:spcPct val="75000"/>
              </a:lnSpc>
              <a:spcBef>
                <a:spcPts val="1000"/>
              </a:spcBef>
              <a:buClr>
                <a:srgbClr val="EDEDED"/>
              </a:buClr>
              <a:buSzPct val="100000"/>
              <a:buFont typeface="Cantarell"/>
              <a:buChar char="•"/>
            </a:pPr>
            <a:r>
              <a:rPr lang="en-US" sz="1350" b="0" i="0" u="none" strike="noStrike" cap="none" baseline="0" dirty="0">
                <a:solidFill>
                  <a:srgbClr val="EDEDED"/>
                </a:solidFill>
                <a:latin typeface="+mn-lt"/>
                <a:ea typeface="Cantarell"/>
                <a:cs typeface="Cantarell"/>
                <a:sym typeface="Cantarell"/>
              </a:rPr>
              <a:t>Polished black shoes</a:t>
            </a:r>
            <a:br>
              <a:rPr lang="en-US" sz="1100" b="0" i="0" u="none" strike="noStrike" cap="none" baseline="0" dirty="0">
                <a:solidFill>
                  <a:srgbClr val="EDEDED"/>
                </a:solidFill>
                <a:latin typeface="+mn-lt"/>
                <a:ea typeface="Cantarell"/>
                <a:cs typeface="Cantarell"/>
                <a:sym typeface="Cantarell"/>
              </a:rPr>
            </a:br>
            <a:endParaRPr lang="en-US" sz="1100" b="0" i="0" u="none" strike="noStrike" cap="none" baseline="0" dirty="0">
              <a:solidFill>
                <a:srgbClr val="EDEDED"/>
              </a:solidFill>
              <a:latin typeface="+mn-lt"/>
              <a:ea typeface="Cantarell"/>
              <a:cs typeface="Cantarell"/>
              <a:sym typeface="Cantarell"/>
            </a:endParaRPr>
          </a:p>
          <a:p>
            <a:pPr marL="0" marR="0" lvl="0" indent="0" algn="l" rtl="0">
              <a:lnSpc>
                <a:spcPct val="75000"/>
              </a:lnSpc>
              <a:spcBef>
                <a:spcPts val="1000"/>
              </a:spcBef>
              <a:buClr>
                <a:srgbClr val="EDEDED"/>
              </a:buClr>
              <a:buSzPct val="25000"/>
              <a:buFont typeface="Cantarell"/>
              <a:buNone/>
            </a:pPr>
            <a:r>
              <a:rPr lang="en-US" sz="2800" b="0" i="0" u="none" strike="noStrike" cap="none" baseline="0" dirty="0">
                <a:solidFill>
                  <a:srgbClr val="EDEDED"/>
                </a:solidFill>
                <a:latin typeface="+mn-lt"/>
                <a:ea typeface="Cantarell"/>
                <a:cs typeface="Cantarell"/>
                <a:sym typeface="Cantarell"/>
              </a:rPr>
              <a:t>Lyric &amp; Chamber: Uniform – Girls</a:t>
            </a:r>
          </a:p>
          <a:p>
            <a:pPr marL="228600" marR="0" lvl="0" indent="-212725" algn="l" rtl="0">
              <a:lnSpc>
                <a:spcPct val="75000"/>
              </a:lnSpc>
              <a:spcBef>
                <a:spcPts val="1000"/>
              </a:spcBef>
              <a:buClr>
                <a:srgbClr val="EDEDED"/>
              </a:buClr>
              <a:buSzPct val="100000"/>
              <a:buFont typeface="Cantarell"/>
              <a:buChar char="•"/>
            </a:pPr>
            <a:r>
              <a:rPr lang="en-US" sz="1350" b="0" i="0" u="none" strike="noStrike" cap="none" baseline="0" dirty="0">
                <a:solidFill>
                  <a:srgbClr val="EDEDED"/>
                </a:solidFill>
                <a:latin typeface="+mn-lt"/>
                <a:ea typeface="Cantarell"/>
                <a:cs typeface="Cantarell"/>
                <a:sym typeface="Cantarell"/>
              </a:rPr>
              <a:t>Black pants or skirt</a:t>
            </a:r>
          </a:p>
          <a:p>
            <a:pPr marL="228600" marR="0" lvl="0" indent="-212725" algn="l" rtl="0">
              <a:lnSpc>
                <a:spcPct val="75000"/>
              </a:lnSpc>
              <a:spcBef>
                <a:spcPts val="1000"/>
              </a:spcBef>
              <a:buClr>
                <a:srgbClr val="EDEDED"/>
              </a:buClr>
              <a:buSzPct val="100000"/>
              <a:buFont typeface="Cantarell"/>
              <a:buChar char="•"/>
            </a:pPr>
            <a:r>
              <a:rPr lang="en-US" sz="1350" b="0" i="0" u="none" strike="noStrike" cap="none" baseline="0" dirty="0">
                <a:solidFill>
                  <a:srgbClr val="EDEDED"/>
                </a:solidFill>
                <a:latin typeface="+mn-lt"/>
                <a:ea typeface="Cantarell"/>
                <a:cs typeface="Cantarell"/>
                <a:sym typeface="Cantarell"/>
              </a:rPr>
              <a:t>Red vest: ordered through ICC</a:t>
            </a:r>
          </a:p>
          <a:p>
            <a:pPr marL="228600" marR="0" lvl="0" indent="-212725" algn="l" rtl="0">
              <a:lnSpc>
                <a:spcPct val="75000"/>
              </a:lnSpc>
              <a:spcBef>
                <a:spcPts val="1000"/>
              </a:spcBef>
              <a:buClr>
                <a:srgbClr val="EDEDED"/>
              </a:buClr>
              <a:buSzPct val="100000"/>
              <a:buFont typeface="Cantarell"/>
              <a:buChar char="•"/>
            </a:pPr>
            <a:r>
              <a:rPr lang="en-US" sz="1350" b="0" i="0" u="none" strike="noStrike" cap="none" baseline="0" dirty="0">
                <a:solidFill>
                  <a:srgbClr val="EDEDED"/>
                </a:solidFill>
                <a:latin typeface="+mn-lt"/>
                <a:ea typeface="Cantarell"/>
                <a:cs typeface="Cantarell"/>
                <a:sym typeface="Cantarell"/>
              </a:rPr>
              <a:t>White Oxford Shirt</a:t>
            </a:r>
          </a:p>
          <a:p>
            <a:pPr marL="228600" marR="0" lvl="0" indent="-212725" algn="l" rtl="0">
              <a:lnSpc>
                <a:spcPct val="75000"/>
              </a:lnSpc>
              <a:spcBef>
                <a:spcPts val="1000"/>
              </a:spcBef>
              <a:buClr>
                <a:srgbClr val="EDEDED"/>
              </a:buClr>
              <a:buSzPct val="100000"/>
              <a:buFont typeface="Cantarell"/>
              <a:buChar char="•"/>
            </a:pPr>
            <a:r>
              <a:rPr lang="en-US" sz="1350" b="0" i="0" u="none" strike="noStrike" cap="none" baseline="0" dirty="0">
                <a:solidFill>
                  <a:srgbClr val="EDEDED"/>
                </a:solidFill>
                <a:latin typeface="+mn-lt"/>
                <a:ea typeface="Cantarell"/>
                <a:cs typeface="Cantarell"/>
                <a:sym typeface="Cantarell"/>
              </a:rPr>
              <a:t>Black &amp; Red Tie</a:t>
            </a:r>
          </a:p>
          <a:p>
            <a:pPr marL="228600" marR="0" lvl="0" indent="-212725" algn="l" rtl="0">
              <a:lnSpc>
                <a:spcPct val="75000"/>
              </a:lnSpc>
              <a:spcBef>
                <a:spcPts val="1000"/>
              </a:spcBef>
              <a:buClr>
                <a:srgbClr val="EDEDED"/>
              </a:buClr>
              <a:buSzPct val="100000"/>
              <a:buFont typeface="Cantarell"/>
              <a:buChar char="•"/>
            </a:pPr>
            <a:r>
              <a:rPr lang="en-US" sz="1350" b="0" i="0" u="none" strike="noStrike" cap="none" baseline="0" dirty="0">
                <a:solidFill>
                  <a:srgbClr val="EDEDED"/>
                </a:solidFill>
                <a:latin typeface="+mn-lt"/>
                <a:ea typeface="Cantarell"/>
                <a:cs typeface="Cantarell"/>
                <a:sym typeface="Cantarell"/>
              </a:rPr>
              <a:t>Panty hose (suntan or darker, match skin tone)</a:t>
            </a:r>
          </a:p>
          <a:p>
            <a:pPr marL="228600" marR="0" lvl="0" indent="-212725" algn="l" rtl="0">
              <a:lnSpc>
                <a:spcPct val="75000"/>
              </a:lnSpc>
              <a:spcBef>
                <a:spcPts val="1000"/>
              </a:spcBef>
              <a:buClr>
                <a:srgbClr val="EDEDED"/>
              </a:buClr>
              <a:buSzPct val="100000"/>
              <a:buFont typeface="Cantarell"/>
              <a:buChar char="•"/>
            </a:pPr>
            <a:r>
              <a:rPr lang="en-US" sz="1350" b="0" i="0" u="none" strike="noStrike" cap="none" baseline="0" dirty="0">
                <a:solidFill>
                  <a:srgbClr val="EDEDED"/>
                </a:solidFill>
                <a:latin typeface="+mn-lt"/>
                <a:ea typeface="Cantarell"/>
                <a:cs typeface="Cantarell"/>
                <a:sym typeface="Cantarell"/>
              </a:rPr>
              <a:t>Black ballet flat shoes (no embellishments on the shoes)</a:t>
            </a:r>
          </a:p>
        </p:txBody>
      </p:sp>
      <p:sp>
        <p:nvSpPr>
          <p:cNvPr id="229" name="Shape 229"/>
          <p:cNvSpPr txBox="1"/>
          <p:nvPr/>
        </p:nvSpPr>
        <p:spPr>
          <a:xfrm>
            <a:off x="651769" y="309171"/>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EDEDED"/>
              </a:buClr>
              <a:buSzPct val="25000"/>
              <a:buFont typeface="Cantarell"/>
              <a:buNone/>
            </a:pPr>
            <a:r>
              <a:rPr lang="en-US" sz="4800" b="0" i="0" u="none" strike="noStrike" cap="none" baseline="0" dirty="0">
                <a:solidFill>
                  <a:srgbClr val="EDEDED"/>
                </a:solidFill>
                <a:latin typeface="Cambria" panose="02040503050406030204" pitchFamily="18" charset="0"/>
                <a:ea typeface="Cambria" panose="02040503050406030204" pitchFamily="18" charset="0"/>
                <a:cs typeface="Cantarell"/>
                <a:sym typeface="Cantarell"/>
              </a:rPr>
              <a:t>Formal Uniforms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EDEDED"/>
              </a:buClr>
              <a:buSzPct val="25000"/>
              <a:buFont typeface="Cantarell"/>
              <a:buNone/>
            </a:pPr>
            <a:r>
              <a:rPr lang="en-US" sz="5400" b="0" i="0" u="none" strike="noStrike" cap="none" baseline="0" dirty="0">
                <a:solidFill>
                  <a:srgbClr val="EDEDED"/>
                </a:solidFill>
                <a:latin typeface="Cambria" panose="02040503050406030204" pitchFamily="18" charset="0"/>
                <a:ea typeface="Cambria" panose="02040503050406030204" pitchFamily="18" charset="0"/>
                <a:cs typeface="Cantarell"/>
                <a:sym typeface="Cantarell"/>
              </a:rPr>
              <a:t>When Working as a Chaperone:</a:t>
            </a:r>
          </a:p>
        </p:txBody>
      </p:sp>
      <p:sp>
        <p:nvSpPr>
          <p:cNvPr id="170" name="Shape 170"/>
          <p:cNvSpPr txBox="1">
            <a:spLocks noGrp="1"/>
          </p:cNvSpPr>
          <p:nvPr>
            <p:ph type="body" idx="1"/>
          </p:nvPr>
        </p:nvSpPr>
        <p:spPr>
          <a:xfrm>
            <a:off x="1119999" y="1620350"/>
            <a:ext cx="10020069" cy="4640489"/>
          </a:xfrm>
          <a:prstGeom prst="rect">
            <a:avLst/>
          </a:prstGeom>
          <a:noFill/>
          <a:ln>
            <a:noFill/>
          </a:ln>
        </p:spPr>
        <p:txBody>
          <a:bodyPr lIns="91425" tIns="45700" rIns="91425" bIns="45700" anchor="t" anchorCtr="0">
            <a:noAutofit/>
          </a:bodyPr>
          <a:lstStyle/>
          <a:p>
            <a:pPr marL="342900" indent="-342900">
              <a:lnSpc>
                <a:spcPct val="100000"/>
              </a:lnSpc>
              <a:spcBef>
                <a:spcPts val="0"/>
              </a:spcBef>
              <a:buSzPct val="100000"/>
            </a:pPr>
            <a:r>
              <a:rPr lang="en-US" sz="2400" dirty="0">
                <a:solidFill>
                  <a:srgbClr val="EDEDED"/>
                </a:solidFill>
                <a:latin typeface="+mn-lt"/>
                <a:ea typeface="Cantarell"/>
                <a:cs typeface="Cantarell"/>
                <a:sym typeface="Cantarell"/>
              </a:rPr>
              <a:t>Maintain order and safety of the children at the ICC</a:t>
            </a:r>
          </a:p>
          <a:p>
            <a:pPr marL="342900" indent="-342900">
              <a:lnSpc>
                <a:spcPct val="110000"/>
              </a:lnSpc>
              <a:buSzPct val="100000"/>
            </a:pPr>
            <a:r>
              <a:rPr lang="en-US" sz="2400" dirty="0">
                <a:solidFill>
                  <a:srgbClr val="EDEDED"/>
                </a:solidFill>
                <a:latin typeface="+mn-lt"/>
                <a:ea typeface="Cantarell"/>
                <a:cs typeface="Cantarell"/>
                <a:sym typeface="Cantarell"/>
              </a:rPr>
              <a:t>Provide assistance to the Performance Coordinator and the Director</a:t>
            </a:r>
          </a:p>
          <a:p>
            <a:pPr marL="355600" indent="-342900">
              <a:lnSpc>
                <a:spcPct val="100000"/>
              </a:lnSpc>
              <a:spcBef>
                <a:spcPts val="0"/>
              </a:spcBef>
              <a:buSzPct val="100000"/>
            </a:pPr>
            <a:r>
              <a:rPr lang="en-US" sz="2400" b="0" i="0" u="none" strike="noStrike" cap="none" baseline="0" dirty="0">
                <a:solidFill>
                  <a:srgbClr val="EDEDED"/>
                </a:solidFill>
                <a:latin typeface="+mn-lt"/>
                <a:ea typeface="Cantarell"/>
                <a:cs typeface="Cantarell"/>
                <a:sym typeface="Cantarell"/>
              </a:rPr>
              <a:t>Maintain a positive attitude while always using positive statements</a:t>
            </a:r>
          </a:p>
          <a:p>
            <a:pPr marL="355600" indent="-342900">
              <a:lnSpc>
                <a:spcPct val="100000"/>
              </a:lnSpc>
              <a:buSzPct val="100000"/>
            </a:pPr>
            <a:r>
              <a:rPr lang="en-US" sz="2400" b="0" i="0" u="none" strike="noStrike" cap="none" baseline="0" dirty="0">
                <a:solidFill>
                  <a:srgbClr val="EDEDED"/>
                </a:solidFill>
                <a:latin typeface="+mn-lt"/>
                <a:ea typeface="Cantarell"/>
                <a:cs typeface="Cantarell"/>
                <a:sym typeface="Cantarell"/>
              </a:rPr>
              <a:t>Lead by example - start with your own child</a:t>
            </a:r>
          </a:p>
          <a:p>
            <a:pPr marL="355600" indent="-342900">
              <a:lnSpc>
                <a:spcPct val="100000"/>
              </a:lnSpc>
              <a:buSzPct val="100000"/>
            </a:pPr>
            <a:r>
              <a:rPr lang="en-US" sz="2400" b="0" i="0" u="none" strike="noStrike" cap="none" baseline="0" dirty="0">
                <a:solidFill>
                  <a:srgbClr val="EDEDED"/>
                </a:solidFill>
                <a:latin typeface="+mn-lt"/>
                <a:ea typeface="Cantarell"/>
                <a:cs typeface="Cantarell"/>
                <a:sym typeface="Cantarell"/>
              </a:rPr>
              <a:t>Treat all children as though they are your own </a:t>
            </a:r>
          </a:p>
          <a:p>
            <a:pPr marL="355600" indent="-342900">
              <a:lnSpc>
                <a:spcPct val="100000"/>
              </a:lnSpc>
              <a:buSzPct val="100000"/>
            </a:pPr>
            <a:r>
              <a:rPr lang="en-US" sz="2400" b="0" i="0" u="none" strike="noStrike" cap="none" baseline="0" dirty="0">
                <a:solidFill>
                  <a:srgbClr val="EDEDED"/>
                </a:solidFill>
                <a:latin typeface="+mn-lt"/>
                <a:ea typeface="Cantarell"/>
                <a:cs typeface="Cantarell"/>
                <a:sym typeface="Cantarell"/>
              </a:rPr>
              <a:t>Treat the children with kindness and respect, be courteous</a:t>
            </a:r>
          </a:p>
          <a:p>
            <a:pPr marL="355600" indent="-342900">
              <a:lnSpc>
                <a:spcPct val="100000"/>
              </a:lnSpc>
              <a:buSzPct val="100000"/>
            </a:pPr>
            <a:r>
              <a:rPr lang="en-US" sz="2400" b="0" i="0" u="none" strike="noStrike" cap="none" baseline="0" dirty="0">
                <a:solidFill>
                  <a:srgbClr val="EDEDED"/>
                </a:solidFill>
                <a:latin typeface="+mn-lt"/>
                <a:ea typeface="Cantarell"/>
                <a:cs typeface="Cantarell"/>
                <a:sym typeface="Cantarell"/>
              </a:rPr>
              <a:t>Speak in a regular tone of voice without yelling, and of course, no cursing at any time </a:t>
            </a:r>
          </a:p>
          <a:p>
            <a:pPr marL="355600" indent="-342900">
              <a:lnSpc>
                <a:spcPct val="100000"/>
              </a:lnSpc>
              <a:buSzPct val="100000"/>
            </a:pPr>
            <a:r>
              <a:rPr lang="en-US" sz="2400" b="0" i="0" u="none" strike="noStrike" cap="none" baseline="0" dirty="0">
                <a:solidFill>
                  <a:srgbClr val="EDEDED"/>
                </a:solidFill>
                <a:latin typeface="+mn-lt"/>
                <a:ea typeface="Cantarell"/>
                <a:cs typeface="Cantarell"/>
                <a:sym typeface="Cantarell"/>
              </a:rPr>
              <a:t>There is no smoking allowed while chaperoning</a:t>
            </a:r>
          </a:p>
          <a:p>
            <a:pPr marL="12700" marR="0" lvl="0" indent="0" algn="l" rtl="0">
              <a:lnSpc>
                <a:spcPct val="80000"/>
              </a:lnSpc>
              <a:spcBef>
                <a:spcPts val="1000"/>
              </a:spcBef>
              <a:buClr>
                <a:srgbClr val="EDEDED"/>
              </a:buClr>
              <a:buSzPct val="100000"/>
              <a:buNone/>
            </a:pPr>
            <a:endParaRPr lang="en-US" sz="2400" b="0" i="0" u="none" strike="noStrike" cap="none" baseline="0" dirty="0">
              <a:solidFill>
                <a:srgbClr val="EDEDED"/>
              </a:solidFill>
              <a:latin typeface="Cantarell"/>
              <a:ea typeface="Cantarell"/>
              <a:cs typeface="Cantarell"/>
              <a:sym typeface="Cantarell"/>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979100" y="1574609"/>
            <a:ext cx="10233799" cy="4351338"/>
          </a:xfrm>
          <a:prstGeom prst="rect">
            <a:avLst/>
          </a:prstGeom>
          <a:noFill/>
          <a:ln>
            <a:noFill/>
          </a:ln>
        </p:spPr>
        <p:txBody>
          <a:bodyPr lIns="91425" tIns="45700" rIns="91425" bIns="45700" anchor="t" anchorCtr="0">
            <a:noAutofit/>
          </a:bodyPr>
          <a:lstStyle/>
          <a:p>
            <a:pPr marL="0" marR="0" lvl="0" indent="0" algn="l" rtl="0">
              <a:lnSpc>
                <a:spcPct val="75000"/>
              </a:lnSpc>
              <a:spcBef>
                <a:spcPts val="0"/>
              </a:spcBef>
              <a:buClr>
                <a:srgbClr val="EDEDED"/>
              </a:buClr>
              <a:buSzPct val="25000"/>
              <a:buFont typeface="Cantarell"/>
              <a:buNone/>
            </a:pPr>
            <a:r>
              <a:rPr lang="en-US" sz="2800" b="0" i="0" u="none" strike="noStrike" cap="none" baseline="0" dirty="0">
                <a:solidFill>
                  <a:srgbClr val="EDEDED"/>
                </a:solidFill>
                <a:latin typeface="+mn-lt"/>
                <a:ea typeface="Cantarell"/>
                <a:cs typeface="Cantarell"/>
                <a:sym typeface="Cantarell"/>
              </a:rPr>
              <a:t>Kantorei – Uniform - Boys</a:t>
            </a:r>
          </a:p>
          <a:p>
            <a:pPr marL="228600" marR="0" lvl="0" indent="-228600" algn="l" rtl="0">
              <a:lnSpc>
                <a:spcPct val="75000"/>
              </a:lnSpc>
              <a:spcBef>
                <a:spcPts val="1000"/>
              </a:spcBef>
              <a:buClr>
                <a:srgbClr val="EDEDED"/>
              </a:buClr>
              <a:buSzPct val="96428"/>
              <a:buFont typeface="Cantarell"/>
              <a:buChar char="•"/>
            </a:pPr>
            <a:r>
              <a:rPr lang="en-US" sz="1350" b="0" i="0" u="none" strike="noStrike" cap="none" baseline="0" dirty="0">
                <a:solidFill>
                  <a:srgbClr val="EDEDED"/>
                </a:solidFill>
                <a:latin typeface="+mn-lt"/>
                <a:ea typeface="Cantarell"/>
                <a:cs typeface="Cantarell"/>
                <a:sym typeface="Cantarell"/>
              </a:rPr>
              <a:t>Black Uniform Pants</a:t>
            </a:r>
          </a:p>
          <a:p>
            <a:pPr marL="228600" marR="0" lvl="0" indent="-228600" algn="l" rtl="0">
              <a:lnSpc>
                <a:spcPct val="75000"/>
              </a:lnSpc>
              <a:spcBef>
                <a:spcPts val="1000"/>
              </a:spcBef>
              <a:buClr>
                <a:srgbClr val="EDEDED"/>
              </a:buClr>
              <a:buSzPct val="96428"/>
              <a:buFont typeface="Cantarell"/>
              <a:buChar char="•"/>
            </a:pPr>
            <a:r>
              <a:rPr lang="en-US" sz="1350" b="0" i="0" u="none" strike="noStrike" cap="none" baseline="0" dirty="0">
                <a:solidFill>
                  <a:srgbClr val="EDEDED"/>
                </a:solidFill>
                <a:latin typeface="+mn-lt"/>
                <a:ea typeface="Cantarell"/>
                <a:cs typeface="Cantarell"/>
                <a:sym typeface="Cantarell"/>
              </a:rPr>
              <a:t>White Oxford Shirt</a:t>
            </a:r>
          </a:p>
          <a:p>
            <a:pPr marL="228600" marR="0" lvl="0" indent="-228600" algn="l" rtl="0">
              <a:lnSpc>
                <a:spcPct val="75000"/>
              </a:lnSpc>
              <a:spcBef>
                <a:spcPts val="1000"/>
              </a:spcBef>
              <a:buClr>
                <a:srgbClr val="EDEDED"/>
              </a:buClr>
              <a:buSzPct val="96428"/>
              <a:buFont typeface="Cantarell"/>
              <a:buChar char="•"/>
            </a:pPr>
            <a:r>
              <a:rPr lang="en-US" sz="1350" b="0" i="0" u="none" strike="noStrike" cap="none" baseline="0" dirty="0">
                <a:solidFill>
                  <a:srgbClr val="EDEDED"/>
                </a:solidFill>
                <a:latin typeface="+mn-lt"/>
                <a:ea typeface="Cantarell"/>
                <a:cs typeface="Cantarell"/>
                <a:sym typeface="Cantarell"/>
              </a:rPr>
              <a:t>Black Vest: ordered through ICC</a:t>
            </a:r>
          </a:p>
          <a:p>
            <a:pPr marL="228600" marR="0" lvl="0" indent="-228600" algn="l" rtl="0">
              <a:lnSpc>
                <a:spcPct val="75000"/>
              </a:lnSpc>
              <a:spcBef>
                <a:spcPts val="1000"/>
              </a:spcBef>
              <a:buClr>
                <a:srgbClr val="EDEDED"/>
              </a:buClr>
              <a:buSzPct val="96428"/>
              <a:buFont typeface="Cantarell"/>
              <a:buChar char="•"/>
            </a:pPr>
            <a:r>
              <a:rPr lang="en-US" sz="1350" b="0" i="0" u="none" strike="noStrike" cap="none" baseline="0" dirty="0">
                <a:solidFill>
                  <a:srgbClr val="EDEDED"/>
                </a:solidFill>
                <a:latin typeface="+mn-lt"/>
                <a:ea typeface="Cantarell"/>
                <a:cs typeface="Cantarell"/>
                <a:sym typeface="Cantarell"/>
              </a:rPr>
              <a:t>Black &amp; Red Tie</a:t>
            </a:r>
          </a:p>
          <a:p>
            <a:pPr marL="228600" marR="0" lvl="0" indent="-228600" algn="l" rtl="0">
              <a:lnSpc>
                <a:spcPct val="75000"/>
              </a:lnSpc>
              <a:spcBef>
                <a:spcPts val="1000"/>
              </a:spcBef>
              <a:buClr>
                <a:srgbClr val="EDEDED"/>
              </a:buClr>
              <a:buSzPct val="96428"/>
              <a:buFont typeface="Cantarell"/>
              <a:buChar char="•"/>
            </a:pPr>
            <a:r>
              <a:rPr lang="en-US" sz="1350" b="0" i="0" u="none" strike="noStrike" cap="none" baseline="0" dirty="0">
                <a:solidFill>
                  <a:srgbClr val="EDEDED"/>
                </a:solidFill>
                <a:latin typeface="+mn-lt"/>
                <a:ea typeface="Cantarell"/>
                <a:cs typeface="Cantarell"/>
                <a:sym typeface="Cantarell"/>
              </a:rPr>
              <a:t>Black socks</a:t>
            </a:r>
          </a:p>
          <a:p>
            <a:pPr marL="228600" marR="0" lvl="0" indent="-228600" algn="l" rtl="0">
              <a:lnSpc>
                <a:spcPct val="75000"/>
              </a:lnSpc>
              <a:spcBef>
                <a:spcPts val="1000"/>
              </a:spcBef>
              <a:buClr>
                <a:srgbClr val="EDEDED"/>
              </a:buClr>
              <a:buSzPct val="96428"/>
              <a:buFont typeface="Cantarell"/>
              <a:buChar char="•"/>
            </a:pPr>
            <a:r>
              <a:rPr lang="en-US" sz="1350" b="0" i="0" u="none" strike="noStrike" cap="none" baseline="0" dirty="0">
                <a:solidFill>
                  <a:srgbClr val="EDEDED"/>
                </a:solidFill>
                <a:latin typeface="+mn-lt"/>
                <a:ea typeface="Cantarell"/>
                <a:cs typeface="Cantarell"/>
                <a:sym typeface="Cantarell"/>
              </a:rPr>
              <a:t>Polished black shoes</a:t>
            </a:r>
          </a:p>
          <a:p>
            <a:pPr marL="0" marR="0" lvl="0" indent="0" algn="l" rtl="0">
              <a:lnSpc>
                <a:spcPct val="75000"/>
              </a:lnSpc>
              <a:spcBef>
                <a:spcPts val="1000"/>
              </a:spcBef>
              <a:buClr>
                <a:srgbClr val="EDEDED"/>
              </a:buClr>
              <a:buSzPct val="25000"/>
              <a:buFont typeface="Cantarell"/>
              <a:buNone/>
            </a:pPr>
            <a:br>
              <a:rPr lang="en-US" sz="2800" b="0" i="0" u="none" strike="noStrike" cap="none" baseline="0" dirty="0">
                <a:solidFill>
                  <a:srgbClr val="EDEDED"/>
                </a:solidFill>
                <a:latin typeface="+mn-lt"/>
                <a:ea typeface="Cantarell"/>
                <a:cs typeface="Cantarell"/>
                <a:sym typeface="Cantarell"/>
              </a:rPr>
            </a:br>
            <a:r>
              <a:rPr lang="en-US" sz="2800" b="0" i="0" u="none" strike="noStrike" cap="none" baseline="0" dirty="0">
                <a:solidFill>
                  <a:srgbClr val="EDEDED"/>
                </a:solidFill>
                <a:latin typeface="+mn-lt"/>
                <a:ea typeface="Cantarell"/>
                <a:cs typeface="Cantarell"/>
                <a:sym typeface="Cantarell"/>
              </a:rPr>
              <a:t>Kantorei – Uniform - Girls</a:t>
            </a:r>
          </a:p>
          <a:p>
            <a:pPr marL="228600" marR="0" lvl="0" indent="-228600" algn="l" rtl="0">
              <a:lnSpc>
                <a:spcPct val="75000"/>
              </a:lnSpc>
              <a:spcBef>
                <a:spcPts val="1000"/>
              </a:spcBef>
              <a:buClr>
                <a:srgbClr val="EDEDED"/>
              </a:buClr>
              <a:buSzPct val="96428"/>
              <a:buFont typeface="Cantarell"/>
              <a:buChar char="•"/>
            </a:pPr>
            <a:r>
              <a:rPr lang="en-US" sz="1350" b="0" i="0" u="none" strike="noStrike" cap="none" baseline="0" dirty="0">
                <a:solidFill>
                  <a:srgbClr val="EDEDED"/>
                </a:solidFill>
                <a:latin typeface="+mn-lt"/>
                <a:ea typeface="Cantarell"/>
                <a:cs typeface="Cantarell"/>
                <a:sym typeface="Cantarell"/>
              </a:rPr>
              <a:t>Black </a:t>
            </a:r>
            <a:r>
              <a:rPr lang="en-US" sz="1350" dirty="0">
                <a:solidFill>
                  <a:srgbClr val="EDEDED"/>
                </a:solidFill>
                <a:latin typeface="+mn-lt"/>
                <a:ea typeface="Cantarell"/>
                <a:cs typeface="Cantarell"/>
                <a:sym typeface="Cantarell"/>
              </a:rPr>
              <a:t>Uniform Pants or </a:t>
            </a:r>
            <a:r>
              <a:rPr lang="en-US" sz="1350" b="0" i="0" u="none" strike="noStrike" cap="none" baseline="0" dirty="0">
                <a:solidFill>
                  <a:srgbClr val="EDEDED"/>
                </a:solidFill>
                <a:latin typeface="+mn-lt"/>
                <a:ea typeface="Cantarell"/>
                <a:cs typeface="Cantarell"/>
                <a:sym typeface="Cantarell"/>
              </a:rPr>
              <a:t>Skirt</a:t>
            </a:r>
          </a:p>
          <a:p>
            <a:pPr marL="228600" marR="0" lvl="0" indent="-228600" algn="l" rtl="0">
              <a:lnSpc>
                <a:spcPct val="75000"/>
              </a:lnSpc>
              <a:spcBef>
                <a:spcPts val="1000"/>
              </a:spcBef>
              <a:buClr>
                <a:srgbClr val="EDEDED"/>
              </a:buClr>
              <a:buSzPct val="96428"/>
              <a:buFont typeface="Cantarell"/>
              <a:buChar char="•"/>
            </a:pPr>
            <a:r>
              <a:rPr lang="en-US" sz="1350" b="0" i="0" u="none" strike="noStrike" cap="none" baseline="0" dirty="0">
                <a:solidFill>
                  <a:srgbClr val="EDEDED"/>
                </a:solidFill>
                <a:latin typeface="+mn-lt"/>
                <a:ea typeface="Cantarell"/>
                <a:cs typeface="Cantarell"/>
                <a:sym typeface="Cantarell"/>
              </a:rPr>
              <a:t>White Oxford Shirt</a:t>
            </a:r>
          </a:p>
          <a:p>
            <a:pPr marL="228600" marR="0" lvl="0" indent="-228600" algn="l" rtl="0">
              <a:lnSpc>
                <a:spcPct val="75000"/>
              </a:lnSpc>
              <a:spcBef>
                <a:spcPts val="1000"/>
              </a:spcBef>
              <a:buClr>
                <a:srgbClr val="EDEDED"/>
              </a:buClr>
              <a:buSzPct val="96428"/>
              <a:buFont typeface="Cantarell"/>
              <a:buChar char="•"/>
            </a:pPr>
            <a:r>
              <a:rPr lang="en-US" sz="1350" b="0" i="0" u="none" strike="noStrike" cap="none" baseline="0" dirty="0">
                <a:solidFill>
                  <a:srgbClr val="EDEDED"/>
                </a:solidFill>
                <a:latin typeface="+mn-lt"/>
                <a:ea typeface="Cantarell"/>
                <a:cs typeface="Cantarell"/>
                <a:sym typeface="Cantarell"/>
              </a:rPr>
              <a:t>Black Vest: ordered through ICC</a:t>
            </a:r>
          </a:p>
          <a:p>
            <a:pPr marL="228600" marR="0" lvl="0" indent="-228600" algn="l" rtl="0">
              <a:lnSpc>
                <a:spcPct val="75000"/>
              </a:lnSpc>
              <a:spcBef>
                <a:spcPts val="1000"/>
              </a:spcBef>
              <a:buClr>
                <a:srgbClr val="EDEDED"/>
              </a:buClr>
              <a:buSzPct val="96428"/>
              <a:buFont typeface="Cantarell"/>
              <a:buChar char="•"/>
            </a:pPr>
            <a:r>
              <a:rPr lang="en-US" sz="1350" b="0" i="0" u="none" strike="noStrike" cap="none" baseline="0" dirty="0">
                <a:solidFill>
                  <a:srgbClr val="EDEDED"/>
                </a:solidFill>
                <a:latin typeface="+mn-lt"/>
                <a:ea typeface="Cantarell"/>
                <a:cs typeface="Cantarell"/>
                <a:sym typeface="Cantarell"/>
              </a:rPr>
              <a:t>Black &amp; Red Tie</a:t>
            </a:r>
          </a:p>
          <a:p>
            <a:pPr marL="228600" marR="0" lvl="0" indent="-228600" algn="l" rtl="0">
              <a:lnSpc>
                <a:spcPct val="75000"/>
              </a:lnSpc>
              <a:spcBef>
                <a:spcPts val="1000"/>
              </a:spcBef>
              <a:buClr>
                <a:srgbClr val="EDEDED"/>
              </a:buClr>
              <a:buSzPct val="96428"/>
              <a:buFont typeface="Cantarell"/>
              <a:buChar char="•"/>
            </a:pPr>
            <a:r>
              <a:rPr lang="en-US" sz="1350" b="0" i="0" u="none" strike="noStrike" cap="none" baseline="0" dirty="0">
                <a:solidFill>
                  <a:srgbClr val="EDEDED"/>
                </a:solidFill>
                <a:latin typeface="+mn-lt"/>
                <a:ea typeface="Cantarell"/>
                <a:cs typeface="Cantarell"/>
                <a:sym typeface="Cantarell"/>
              </a:rPr>
              <a:t>Panty hose (match skin tone)</a:t>
            </a:r>
          </a:p>
          <a:p>
            <a:pPr marL="228600" marR="0" lvl="0" indent="-228600" algn="l" rtl="0">
              <a:lnSpc>
                <a:spcPct val="75000"/>
              </a:lnSpc>
              <a:spcBef>
                <a:spcPts val="1000"/>
              </a:spcBef>
              <a:buClr>
                <a:srgbClr val="EDEDED"/>
              </a:buClr>
              <a:buSzPct val="96428"/>
              <a:buFont typeface="Cantarell"/>
              <a:buChar char="•"/>
            </a:pPr>
            <a:r>
              <a:rPr lang="en-US" sz="1350" b="0" i="0" u="none" strike="noStrike" cap="none" baseline="0" dirty="0">
                <a:solidFill>
                  <a:srgbClr val="EDEDED"/>
                </a:solidFill>
                <a:latin typeface="+mn-lt"/>
                <a:ea typeface="Cantarell"/>
                <a:cs typeface="Cantarell"/>
                <a:sym typeface="Cantarell"/>
              </a:rPr>
              <a:t>Required black ballet flats (no embellishments on the shoes)</a:t>
            </a:r>
          </a:p>
        </p:txBody>
      </p:sp>
      <p:sp>
        <p:nvSpPr>
          <p:cNvPr id="236" name="Shape 236"/>
          <p:cNvSpPr txBox="1"/>
          <p:nvPr/>
        </p:nvSpPr>
        <p:spPr>
          <a:xfrm>
            <a:off x="838199" y="483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EDEDED"/>
              </a:buClr>
              <a:buSzPct val="25000"/>
              <a:buFont typeface="Cantarell"/>
              <a:buNone/>
            </a:pPr>
            <a:r>
              <a:rPr lang="en-US" sz="4800" b="0" i="0" u="none" strike="noStrike" cap="none" baseline="0" dirty="0">
                <a:solidFill>
                  <a:srgbClr val="EDEDED"/>
                </a:solidFill>
                <a:latin typeface="Cambria" panose="02040503050406030204" pitchFamily="18" charset="0"/>
                <a:ea typeface="Cambria" panose="02040503050406030204" pitchFamily="18" charset="0"/>
                <a:cs typeface="Cantarell"/>
                <a:sym typeface="Cantarell"/>
              </a:rPr>
              <a:t>Formal Uniforms</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838200" y="1443308"/>
            <a:ext cx="10233799" cy="4790224"/>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rgbClr val="EDEDED"/>
              </a:buClr>
              <a:buSzPct val="25000"/>
              <a:buFont typeface="Cantarell"/>
              <a:buNone/>
            </a:pPr>
            <a:r>
              <a:rPr lang="en-US" sz="3600" b="0" i="0" u="none" strike="noStrike" cap="none" baseline="0" dirty="0">
                <a:solidFill>
                  <a:srgbClr val="EDEDED"/>
                </a:solidFill>
                <a:latin typeface="+mn-lt"/>
                <a:ea typeface="Cantarell"/>
                <a:cs typeface="Cantarell"/>
                <a:sym typeface="Cantarell"/>
              </a:rPr>
              <a:t>Indy Voice I and II</a:t>
            </a:r>
            <a:r>
              <a:rPr lang="en-US" sz="3600" dirty="0">
                <a:solidFill>
                  <a:srgbClr val="EDEDED"/>
                </a:solidFill>
                <a:latin typeface="+mn-lt"/>
                <a:ea typeface="Cantarell"/>
                <a:cs typeface="Cantarell"/>
                <a:sym typeface="Cantarell"/>
              </a:rPr>
              <a:t> </a:t>
            </a:r>
            <a:r>
              <a:rPr lang="en-US" sz="3600" b="0" i="0" u="none" strike="noStrike" cap="none" baseline="0" dirty="0">
                <a:solidFill>
                  <a:srgbClr val="EDEDED"/>
                </a:solidFill>
                <a:latin typeface="+mn-lt"/>
                <a:ea typeface="Cantarell"/>
                <a:cs typeface="Cantarell"/>
                <a:sym typeface="Cantarell"/>
              </a:rPr>
              <a:t>Uniform - Boys</a:t>
            </a:r>
          </a:p>
          <a:p>
            <a:pPr marL="228600" marR="0" lvl="0" indent="-228600" algn="l" rtl="0">
              <a:lnSpc>
                <a:spcPct val="80000"/>
              </a:lnSpc>
              <a:spcBef>
                <a:spcPts val="1000"/>
              </a:spcBef>
              <a:buClr>
                <a:srgbClr val="EDEDED"/>
              </a:buClr>
              <a:buSzPct val="100000"/>
              <a:buFont typeface="Cantarell"/>
              <a:buChar char="•"/>
            </a:pPr>
            <a:r>
              <a:rPr lang="en-US" sz="1350" b="0" i="0" u="none" strike="noStrike" cap="none" baseline="0" dirty="0">
                <a:solidFill>
                  <a:srgbClr val="EDEDED"/>
                </a:solidFill>
                <a:latin typeface="+mn-lt"/>
                <a:ea typeface="Cantarell"/>
                <a:cs typeface="Cantarell"/>
                <a:sym typeface="Cantarell"/>
              </a:rPr>
              <a:t>Black Tux Jacket &amp; Pants: ordered through ICC</a:t>
            </a:r>
          </a:p>
          <a:p>
            <a:pPr marL="228600" marR="0" lvl="0" indent="-228600" algn="l" rtl="0">
              <a:lnSpc>
                <a:spcPct val="80000"/>
              </a:lnSpc>
              <a:spcBef>
                <a:spcPts val="1000"/>
              </a:spcBef>
              <a:buClr>
                <a:srgbClr val="EDEDED"/>
              </a:buClr>
              <a:buSzPct val="100000"/>
              <a:buFont typeface="Cantarell"/>
              <a:buChar char="•"/>
            </a:pPr>
            <a:r>
              <a:rPr lang="en-US" sz="1350" b="0" i="0" u="none" strike="noStrike" cap="none" baseline="0" dirty="0">
                <a:solidFill>
                  <a:srgbClr val="EDEDED"/>
                </a:solidFill>
                <a:latin typeface="+mn-lt"/>
                <a:ea typeface="Cantarell"/>
                <a:cs typeface="Cantarell"/>
                <a:sym typeface="Cantarell"/>
              </a:rPr>
              <a:t>Black Tux Shirt: ordered through ICC</a:t>
            </a:r>
          </a:p>
          <a:p>
            <a:pPr marL="228600" marR="0" lvl="0" indent="-228600" algn="l" rtl="0">
              <a:lnSpc>
                <a:spcPct val="80000"/>
              </a:lnSpc>
              <a:spcBef>
                <a:spcPts val="1000"/>
              </a:spcBef>
              <a:buClr>
                <a:srgbClr val="EDEDED"/>
              </a:buClr>
              <a:buSzPct val="100000"/>
              <a:buFont typeface="Cantarell"/>
              <a:buChar char="•"/>
            </a:pPr>
            <a:r>
              <a:rPr lang="en-US" sz="1350" b="0" i="0" u="none" strike="noStrike" cap="none" baseline="0" dirty="0">
                <a:solidFill>
                  <a:srgbClr val="EDEDED"/>
                </a:solidFill>
                <a:latin typeface="+mn-lt"/>
                <a:ea typeface="Cantarell"/>
                <a:cs typeface="Cantarell"/>
                <a:sym typeface="Cantarell"/>
              </a:rPr>
              <a:t>Black Shoes and Dress Socks</a:t>
            </a:r>
          </a:p>
          <a:p>
            <a:pPr marL="228600" marR="0" lvl="0" indent="-64135" algn="l" rtl="0">
              <a:lnSpc>
                <a:spcPct val="80000"/>
              </a:lnSpc>
              <a:spcBef>
                <a:spcPts val="1000"/>
              </a:spcBef>
              <a:buClr>
                <a:srgbClr val="EDEDED"/>
              </a:buClr>
              <a:buFont typeface="Cantarell"/>
              <a:buNone/>
            </a:pPr>
            <a:endParaRPr sz="2600" b="0" i="0" u="none" strike="noStrike" cap="none" baseline="0" dirty="0">
              <a:solidFill>
                <a:srgbClr val="EDEDED"/>
              </a:solidFill>
              <a:latin typeface="+mn-lt"/>
              <a:ea typeface="Cantarell"/>
              <a:cs typeface="Cantarell"/>
              <a:sym typeface="Cantarell"/>
            </a:endParaRPr>
          </a:p>
          <a:p>
            <a:pPr marL="0" marR="0" lvl="0" indent="0" algn="l" rtl="0">
              <a:lnSpc>
                <a:spcPct val="80000"/>
              </a:lnSpc>
              <a:spcBef>
                <a:spcPts val="1000"/>
              </a:spcBef>
              <a:buClr>
                <a:srgbClr val="EDEDED"/>
              </a:buClr>
              <a:buSzPct val="25000"/>
              <a:buFont typeface="Cantarell"/>
              <a:buNone/>
            </a:pPr>
            <a:r>
              <a:rPr lang="en-US" sz="3600" b="0" i="0" u="none" strike="noStrike" cap="none" baseline="0" dirty="0">
                <a:solidFill>
                  <a:srgbClr val="EDEDED"/>
                </a:solidFill>
                <a:latin typeface="+mn-lt"/>
                <a:ea typeface="Cantarell"/>
                <a:cs typeface="Cantarell"/>
                <a:sym typeface="Cantarell"/>
              </a:rPr>
              <a:t>Indy Voice I and II: Uniform - Girls</a:t>
            </a:r>
          </a:p>
          <a:p>
            <a:pPr marL="228600" marR="0" lvl="0" indent="-228600" algn="l" rtl="0">
              <a:lnSpc>
                <a:spcPct val="80000"/>
              </a:lnSpc>
              <a:spcBef>
                <a:spcPts val="1000"/>
              </a:spcBef>
              <a:buClr>
                <a:srgbClr val="EDEDED"/>
              </a:buClr>
              <a:buSzPct val="100000"/>
              <a:buFont typeface="Cantarell"/>
              <a:buChar char="•"/>
            </a:pPr>
            <a:r>
              <a:rPr lang="en-US" sz="1350" b="0" i="0" u="none" strike="noStrike" cap="none" baseline="0" dirty="0">
                <a:solidFill>
                  <a:srgbClr val="EDEDED"/>
                </a:solidFill>
                <a:latin typeface="+mn-lt"/>
                <a:ea typeface="Cantarell"/>
                <a:cs typeface="Cantarell"/>
                <a:sym typeface="Cantarell"/>
              </a:rPr>
              <a:t>Special Order Top &amp; Skirt or Pants: ordered through ICC</a:t>
            </a:r>
          </a:p>
          <a:p>
            <a:pPr marL="228600" marR="0" lvl="0" indent="-228600" algn="l" rtl="0">
              <a:lnSpc>
                <a:spcPct val="80000"/>
              </a:lnSpc>
              <a:spcBef>
                <a:spcPts val="1000"/>
              </a:spcBef>
              <a:buClr>
                <a:srgbClr val="EDEDED"/>
              </a:buClr>
              <a:buSzPct val="100000"/>
              <a:buFont typeface="Cantarell"/>
              <a:buChar char="•"/>
            </a:pPr>
            <a:r>
              <a:rPr lang="en-US" sz="1350" b="0" i="0" u="none" strike="noStrike" cap="none" baseline="0" dirty="0">
                <a:solidFill>
                  <a:srgbClr val="EDEDED"/>
                </a:solidFill>
                <a:latin typeface="+mn-lt"/>
                <a:ea typeface="Cantarell"/>
                <a:cs typeface="Cantarell"/>
                <a:sym typeface="Cantarell"/>
              </a:rPr>
              <a:t>Required black flats</a:t>
            </a:r>
          </a:p>
          <a:p>
            <a:pPr marL="228600" marR="0" lvl="0" indent="-228600" algn="l" rtl="0">
              <a:lnSpc>
                <a:spcPct val="80000"/>
              </a:lnSpc>
              <a:spcBef>
                <a:spcPts val="1000"/>
              </a:spcBef>
              <a:buClr>
                <a:srgbClr val="EDEDED"/>
              </a:buClr>
              <a:buSzPct val="100000"/>
              <a:buFont typeface="Cantarell"/>
              <a:buChar char="•"/>
            </a:pPr>
            <a:r>
              <a:rPr lang="en-US" sz="1350" b="0" i="0" u="none" strike="noStrike" cap="none" baseline="0" dirty="0">
                <a:solidFill>
                  <a:srgbClr val="EDEDED"/>
                </a:solidFill>
                <a:latin typeface="+mn-lt"/>
                <a:ea typeface="Cantarell"/>
                <a:cs typeface="Cantarell"/>
                <a:sym typeface="Cantarell"/>
              </a:rPr>
              <a:t>Opaque, black knee-high socks</a:t>
            </a:r>
          </a:p>
        </p:txBody>
      </p:sp>
      <p:sp>
        <p:nvSpPr>
          <p:cNvPr id="243" name="Shape 243"/>
          <p:cNvSpPr txBox="1"/>
          <p:nvPr/>
        </p:nvSpPr>
        <p:spPr>
          <a:xfrm>
            <a:off x="838200" y="340049"/>
            <a:ext cx="10515599" cy="108413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EDEDED"/>
              </a:buClr>
              <a:buSzPct val="25000"/>
              <a:buFont typeface="Cantarell"/>
              <a:buNone/>
            </a:pPr>
            <a:r>
              <a:rPr lang="en-US" sz="4800" b="0" i="0" u="none" strike="noStrike" cap="none" baseline="0" dirty="0">
                <a:solidFill>
                  <a:srgbClr val="EDEDED"/>
                </a:solidFill>
                <a:latin typeface="Cambria" panose="02040503050406030204" pitchFamily="18" charset="0"/>
                <a:ea typeface="Cambria" panose="02040503050406030204" pitchFamily="18" charset="0"/>
                <a:cs typeface="Cantarell"/>
                <a:sym typeface="Cantarell"/>
              </a:rPr>
              <a:t>Formal Uniforms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856436" y="1502238"/>
            <a:ext cx="10233799" cy="4809351"/>
          </a:xfrm>
          <a:prstGeom prst="rect">
            <a:avLst/>
          </a:prstGeom>
          <a:noFill/>
          <a:ln>
            <a:noFill/>
          </a:ln>
        </p:spPr>
        <p:txBody>
          <a:bodyPr lIns="91425" tIns="45700" rIns="91425" bIns="45700" anchor="t" anchorCtr="0">
            <a:noAutofit/>
          </a:bodyPr>
          <a:lstStyle/>
          <a:p>
            <a:pPr marL="0" marR="0" lvl="0" indent="0" algn="l" rtl="0">
              <a:lnSpc>
                <a:spcPct val="75000"/>
              </a:lnSpc>
              <a:spcBef>
                <a:spcPts val="0"/>
              </a:spcBef>
              <a:buClr>
                <a:srgbClr val="EDEDED"/>
              </a:buClr>
              <a:buSzPct val="25000"/>
              <a:buFont typeface="Cantarell"/>
              <a:buNone/>
            </a:pPr>
            <a:r>
              <a:rPr lang="en-US" sz="3200" b="0" i="0" u="none" strike="noStrike" cap="none" baseline="0" dirty="0">
                <a:solidFill>
                  <a:srgbClr val="EDEDED"/>
                </a:solidFill>
                <a:latin typeface="+mn-lt"/>
                <a:ea typeface="Cantarell"/>
                <a:cs typeface="Cantarell"/>
                <a:sym typeface="Cantarell"/>
              </a:rPr>
              <a:t>Master Chorale – Uniform - Boys</a:t>
            </a:r>
          </a:p>
          <a:p>
            <a:pPr marL="228600" marR="0" lvl="0" indent="-219075" algn="l" rtl="0">
              <a:lnSpc>
                <a:spcPct val="75000"/>
              </a:lnSpc>
              <a:spcBef>
                <a:spcPts val="1000"/>
              </a:spcBef>
              <a:buClr>
                <a:srgbClr val="EDEDED"/>
              </a:buClr>
              <a:buSzPct val="100000"/>
              <a:buFont typeface="Cantarell"/>
              <a:buChar char="•"/>
            </a:pPr>
            <a:r>
              <a:rPr lang="en-US" sz="1350" b="0" i="0" u="none" strike="noStrike" cap="none" baseline="0" dirty="0">
                <a:solidFill>
                  <a:srgbClr val="EDEDED"/>
                </a:solidFill>
                <a:latin typeface="+mn-lt"/>
                <a:ea typeface="Cantarell"/>
                <a:cs typeface="Cantarell"/>
                <a:sym typeface="Cantarell"/>
              </a:rPr>
              <a:t>Black Tux Pants: ordered through ICC</a:t>
            </a:r>
          </a:p>
          <a:p>
            <a:pPr marL="228600" marR="0" lvl="0" indent="-219075" algn="l" rtl="0">
              <a:lnSpc>
                <a:spcPct val="75000"/>
              </a:lnSpc>
              <a:spcBef>
                <a:spcPts val="1000"/>
              </a:spcBef>
              <a:buClr>
                <a:srgbClr val="EDEDED"/>
              </a:buClr>
              <a:buSzPct val="100000"/>
              <a:buFont typeface="Cantarell"/>
              <a:buChar char="•"/>
            </a:pPr>
            <a:r>
              <a:rPr lang="en-US" sz="1350" b="0" i="0" u="none" strike="noStrike" cap="none" baseline="0" dirty="0">
                <a:solidFill>
                  <a:srgbClr val="EDEDED"/>
                </a:solidFill>
                <a:latin typeface="+mn-lt"/>
                <a:ea typeface="Cantarell"/>
                <a:cs typeface="Cantarell"/>
                <a:sym typeface="Cantarell"/>
              </a:rPr>
              <a:t>Blue Uniform shirt: ordered through ICC</a:t>
            </a:r>
          </a:p>
          <a:p>
            <a:pPr marL="228600" marR="0" lvl="0" indent="-219075" algn="l" rtl="0">
              <a:lnSpc>
                <a:spcPct val="75000"/>
              </a:lnSpc>
              <a:spcBef>
                <a:spcPts val="1000"/>
              </a:spcBef>
              <a:buClr>
                <a:srgbClr val="EDEDED"/>
              </a:buClr>
              <a:buSzPct val="100000"/>
              <a:buFont typeface="Cantarell"/>
              <a:buChar char="•"/>
            </a:pPr>
            <a:r>
              <a:rPr lang="en-US" sz="1350" b="0" i="0" u="none" strike="noStrike" cap="none" baseline="0" dirty="0">
                <a:solidFill>
                  <a:srgbClr val="EDEDED"/>
                </a:solidFill>
                <a:latin typeface="+mn-lt"/>
                <a:ea typeface="Cantarell"/>
                <a:cs typeface="Cantarell"/>
                <a:sym typeface="Cantarell"/>
              </a:rPr>
              <a:t>Black</a:t>
            </a:r>
            <a:r>
              <a:rPr lang="en-US" sz="1350" dirty="0">
                <a:solidFill>
                  <a:srgbClr val="EDEDED"/>
                </a:solidFill>
                <a:latin typeface="+mn-lt"/>
                <a:ea typeface="Cantarell"/>
                <a:cs typeface="Cantarell"/>
                <a:sym typeface="Cantarell"/>
              </a:rPr>
              <a:t> </a:t>
            </a:r>
            <a:r>
              <a:rPr lang="en-US" sz="1350" b="0" i="0" u="none" strike="noStrike" cap="none" baseline="0" dirty="0">
                <a:solidFill>
                  <a:srgbClr val="EDEDED"/>
                </a:solidFill>
                <a:latin typeface="+mn-lt"/>
                <a:ea typeface="Cantarell"/>
                <a:cs typeface="Cantarell"/>
                <a:sym typeface="Cantarell"/>
              </a:rPr>
              <a:t>leather shoes</a:t>
            </a:r>
          </a:p>
          <a:p>
            <a:pPr marL="228600" marR="0" lvl="0" indent="-219075" algn="l" rtl="0">
              <a:lnSpc>
                <a:spcPct val="75000"/>
              </a:lnSpc>
              <a:spcBef>
                <a:spcPts val="1000"/>
              </a:spcBef>
              <a:buClr>
                <a:srgbClr val="EDEDED"/>
              </a:buClr>
              <a:buSzPct val="100000"/>
              <a:buFont typeface="Cantarell"/>
              <a:buChar char="•"/>
            </a:pPr>
            <a:r>
              <a:rPr lang="en-US" sz="1350" b="0" i="0" u="none" strike="noStrike" cap="none" baseline="0" dirty="0">
                <a:solidFill>
                  <a:srgbClr val="EDEDED"/>
                </a:solidFill>
                <a:latin typeface="+mn-lt"/>
                <a:ea typeface="Cantarell"/>
                <a:cs typeface="Cantarell"/>
                <a:sym typeface="Cantarell"/>
              </a:rPr>
              <a:t>Black socks</a:t>
            </a:r>
          </a:p>
          <a:p>
            <a:pPr marL="228600" marR="0" lvl="0" indent="-104140" algn="l" rtl="0">
              <a:lnSpc>
                <a:spcPct val="75000"/>
              </a:lnSpc>
              <a:spcBef>
                <a:spcPts val="1000"/>
              </a:spcBef>
              <a:buClr>
                <a:srgbClr val="EDEDED"/>
              </a:buClr>
              <a:buFont typeface="Cantarell"/>
              <a:buNone/>
            </a:pPr>
            <a:endParaRPr sz="1800" b="0" i="0" u="none" strike="noStrike" cap="none" baseline="0" dirty="0">
              <a:solidFill>
                <a:srgbClr val="EDEDED"/>
              </a:solidFill>
              <a:latin typeface="Cantarell"/>
              <a:ea typeface="Cantarell"/>
              <a:cs typeface="Cantarell"/>
              <a:sym typeface="Cantarell"/>
            </a:endParaRPr>
          </a:p>
          <a:p>
            <a:pPr marL="0" marR="0" lvl="0" indent="0" algn="l" rtl="0">
              <a:lnSpc>
                <a:spcPct val="75000"/>
              </a:lnSpc>
              <a:spcBef>
                <a:spcPts val="1000"/>
              </a:spcBef>
              <a:buClr>
                <a:srgbClr val="EDEDED"/>
              </a:buClr>
              <a:buSzPct val="25000"/>
              <a:buFont typeface="Cantarell"/>
              <a:buNone/>
            </a:pPr>
            <a:r>
              <a:rPr lang="en-US" sz="3200" b="0" i="0" u="none" strike="noStrike" cap="none" baseline="0" dirty="0">
                <a:solidFill>
                  <a:srgbClr val="EDEDED"/>
                </a:solidFill>
                <a:latin typeface="Cantarell"/>
                <a:ea typeface="Cantarell"/>
                <a:cs typeface="Cantarell"/>
                <a:sym typeface="Cantarell"/>
              </a:rPr>
              <a:t>Master Chorale– Uniform - Girls</a:t>
            </a:r>
          </a:p>
          <a:p>
            <a:pPr marL="228600" marR="0" lvl="0" indent="-219075" algn="l" rtl="0">
              <a:lnSpc>
                <a:spcPct val="75000"/>
              </a:lnSpc>
              <a:spcBef>
                <a:spcPts val="1000"/>
              </a:spcBef>
              <a:buClr>
                <a:srgbClr val="EDEDED"/>
              </a:buClr>
              <a:buSzPct val="100000"/>
              <a:buFont typeface="Cantarell"/>
              <a:buChar char="•"/>
            </a:pPr>
            <a:r>
              <a:rPr lang="en-US" sz="1350" b="0" i="0" u="none" strike="noStrike" cap="none" baseline="0" dirty="0">
                <a:solidFill>
                  <a:srgbClr val="EDEDED"/>
                </a:solidFill>
                <a:latin typeface="+mn-lt"/>
                <a:ea typeface="Cantarell"/>
                <a:cs typeface="Cantarell"/>
                <a:sym typeface="Cantarell"/>
              </a:rPr>
              <a:t>Special Order Blue Tunic and Belt: ordered through ICC</a:t>
            </a:r>
          </a:p>
          <a:p>
            <a:pPr marL="228600" marR="0" lvl="0" indent="-219075" algn="l" rtl="0">
              <a:lnSpc>
                <a:spcPct val="75000"/>
              </a:lnSpc>
              <a:spcBef>
                <a:spcPts val="1000"/>
              </a:spcBef>
              <a:buClr>
                <a:srgbClr val="EDEDED"/>
              </a:buClr>
              <a:buSzPct val="100000"/>
              <a:buFont typeface="Cantarell"/>
              <a:buChar char="•"/>
            </a:pPr>
            <a:r>
              <a:rPr lang="en-US" sz="1350" dirty="0">
                <a:solidFill>
                  <a:srgbClr val="EDEDED"/>
                </a:solidFill>
                <a:latin typeface="+mn-lt"/>
                <a:ea typeface="Cantarell"/>
                <a:cs typeface="Cantarell"/>
                <a:sym typeface="Cantarell"/>
              </a:rPr>
              <a:t>Choice of Long black Skirt or Uniform Pants</a:t>
            </a:r>
          </a:p>
          <a:p>
            <a:pPr marL="228600" marR="0" lvl="0" indent="-219075" algn="l" rtl="0">
              <a:lnSpc>
                <a:spcPct val="75000"/>
              </a:lnSpc>
              <a:spcBef>
                <a:spcPts val="1000"/>
              </a:spcBef>
              <a:buClr>
                <a:srgbClr val="EDEDED"/>
              </a:buClr>
              <a:buSzPct val="100000"/>
              <a:buFont typeface="Cantarell"/>
              <a:buChar char="•"/>
            </a:pPr>
            <a:r>
              <a:rPr lang="en-US" sz="1350" b="0" i="0" u="none" strike="noStrike" cap="none" baseline="0" dirty="0">
                <a:solidFill>
                  <a:srgbClr val="EDEDED"/>
                </a:solidFill>
                <a:latin typeface="+mn-lt"/>
                <a:ea typeface="Cantarell"/>
                <a:cs typeface="Cantarell"/>
                <a:sym typeface="Cantarell"/>
              </a:rPr>
              <a:t>Required black </a:t>
            </a:r>
            <a:r>
              <a:rPr lang="en-US" sz="1350" dirty="0">
                <a:solidFill>
                  <a:srgbClr val="EDEDED"/>
                </a:solidFill>
                <a:latin typeface="+mn-lt"/>
                <a:ea typeface="Cantarell"/>
                <a:cs typeface="Cantarell"/>
                <a:sym typeface="Cantarell"/>
              </a:rPr>
              <a:t>shoes</a:t>
            </a:r>
            <a:endParaRPr lang="en-US" sz="1350" b="0" i="0" u="none" strike="noStrike" cap="none" baseline="0" dirty="0">
              <a:solidFill>
                <a:srgbClr val="EDEDED"/>
              </a:solidFill>
              <a:latin typeface="+mn-lt"/>
              <a:ea typeface="Cantarell"/>
              <a:cs typeface="Cantarell"/>
              <a:sym typeface="Cantarell"/>
            </a:endParaRPr>
          </a:p>
          <a:p>
            <a:pPr marL="228600" marR="0" lvl="0" indent="-219075" algn="l" rtl="0">
              <a:lnSpc>
                <a:spcPct val="75000"/>
              </a:lnSpc>
              <a:spcBef>
                <a:spcPts val="1000"/>
              </a:spcBef>
              <a:buClr>
                <a:srgbClr val="EDEDED"/>
              </a:buClr>
              <a:buSzPct val="100000"/>
              <a:buFont typeface="Cantarell"/>
              <a:buChar char="•"/>
            </a:pPr>
            <a:r>
              <a:rPr lang="en-US" sz="1350" b="0" i="0" u="none" strike="noStrike" cap="none" baseline="0" dirty="0">
                <a:solidFill>
                  <a:srgbClr val="EDEDED"/>
                </a:solidFill>
                <a:latin typeface="+mn-lt"/>
                <a:ea typeface="Cantarell"/>
                <a:cs typeface="Cantarell"/>
                <a:sym typeface="Cantarell"/>
              </a:rPr>
              <a:t>Knee highs should</a:t>
            </a:r>
            <a:r>
              <a:rPr lang="en-US" sz="1350" b="0" i="0" u="none" strike="noStrike" cap="none" dirty="0">
                <a:solidFill>
                  <a:srgbClr val="EDEDED"/>
                </a:solidFill>
                <a:latin typeface="+mn-lt"/>
                <a:ea typeface="Cantarell"/>
                <a:cs typeface="Cantarell"/>
                <a:sym typeface="Cantarell"/>
              </a:rPr>
              <a:t> match skin tone; in either </a:t>
            </a:r>
            <a:r>
              <a:rPr lang="en-US" sz="1350" b="0" i="0" u="none" strike="noStrike" cap="none" baseline="0" dirty="0">
                <a:solidFill>
                  <a:srgbClr val="EDEDED"/>
                </a:solidFill>
                <a:latin typeface="+mn-lt"/>
                <a:ea typeface="Cantarell"/>
                <a:cs typeface="Cantarell"/>
                <a:sym typeface="Cantarell"/>
              </a:rPr>
              <a:t>Suntan or darker</a:t>
            </a:r>
          </a:p>
          <a:p>
            <a:pPr marL="228600" marR="0" lvl="0" indent="-219075" algn="l" rtl="0">
              <a:lnSpc>
                <a:spcPct val="75000"/>
              </a:lnSpc>
              <a:spcBef>
                <a:spcPts val="1000"/>
              </a:spcBef>
              <a:buClr>
                <a:srgbClr val="EDEDED"/>
              </a:buClr>
              <a:buSzPct val="100000"/>
              <a:buFont typeface="Cantarell"/>
              <a:buChar char="•"/>
            </a:pPr>
            <a:r>
              <a:rPr lang="en-US" sz="1350" b="0" i="0" u="none" strike="noStrike" cap="none" baseline="0" dirty="0">
                <a:solidFill>
                  <a:srgbClr val="EDEDED"/>
                </a:solidFill>
                <a:latin typeface="+mn-lt"/>
                <a:ea typeface="Cantarell"/>
                <a:cs typeface="Cantarell"/>
                <a:sym typeface="Cantarell"/>
              </a:rPr>
              <a:t>Uniform </a:t>
            </a:r>
            <a:r>
              <a:rPr lang="en-US" sz="1350" dirty="0">
                <a:solidFill>
                  <a:srgbClr val="EDEDED"/>
                </a:solidFill>
                <a:latin typeface="+mn-lt"/>
                <a:ea typeface="Cantarell"/>
                <a:cs typeface="Cantarell"/>
                <a:sym typeface="Cantarell"/>
              </a:rPr>
              <a:t>Jewelry</a:t>
            </a:r>
            <a:endParaRPr lang="en-US" sz="1350" b="0" i="0" u="none" strike="noStrike" cap="none" baseline="0" dirty="0">
              <a:solidFill>
                <a:srgbClr val="EDEDED"/>
              </a:solidFill>
              <a:latin typeface="+mn-lt"/>
              <a:ea typeface="Cantarell"/>
              <a:cs typeface="Cantarell"/>
              <a:sym typeface="Cantarell"/>
            </a:endParaRPr>
          </a:p>
          <a:p>
            <a:pPr marL="228600" marR="0" lvl="0" indent="-104140" algn="l" rtl="0">
              <a:lnSpc>
                <a:spcPct val="75000"/>
              </a:lnSpc>
              <a:spcBef>
                <a:spcPts val="1000"/>
              </a:spcBef>
              <a:buClr>
                <a:srgbClr val="EDEDED"/>
              </a:buClr>
              <a:buFont typeface="Cantarell"/>
              <a:buNone/>
            </a:pPr>
            <a:endParaRPr sz="1950" b="0" i="0" u="none" strike="noStrike" cap="none" baseline="0" dirty="0">
              <a:solidFill>
                <a:srgbClr val="EDEDED"/>
              </a:solidFill>
              <a:latin typeface="Cantarell"/>
              <a:ea typeface="Cantarell"/>
              <a:cs typeface="Cantarell"/>
              <a:sym typeface="Cantarell"/>
            </a:endParaRPr>
          </a:p>
        </p:txBody>
      </p:sp>
      <p:sp>
        <p:nvSpPr>
          <p:cNvPr id="250" name="Shape 250"/>
          <p:cNvSpPr txBox="1"/>
          <p:nvPr/>
        </p:nvSpPr>
        <p:spPr>
          <a:xfrm>
            <a:off x="715537" y="418107"/>
            <a:ext cx="10515599" cy="108413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EDEDED"/>
              </a:buClr>
              <a:buSzPct val="25000"/>
              <a:buFont typeface="Cantarell"/>
              <a:buNone/>
            </a:pPr>
            <a:r>
              <a:rPr lang="en-US" sz="4800" b="0" i="0" u="none" strike="noStrike" cap="none" baseline="0" dirty="0">
                <a:solidFill>
                  <a:srgbClr val="EDEDED"/>
                </a:solidFill>
                <a:latin typeface="Cambria" panose="02040503050406030204" pitchFamily="18" charset="0"/>
                <a:ea typeface="Cambria" panose="02040503050406030204" pitchFamily="18" charset="0"/>
                <a:cs typeface="Cantarell"/>
                <a:sym typeface="Cantarell"/>
              </a:rPr>
              <a:t>Formal Uniforms</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459059" y="496916"/>
            <a:ext cx="11539653"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EDEDED"/>
              </a:buClr>
              <a:buSzPct val="25000"/>
              <a:buFont typeface="Cantarell"/>
              <a:buNone/>
            </a:pPr>
            <a:r>
              <a:rPr lang="en-US" sz="5400" b="0" i="0" u="none" strike="noStrike" cap="none" baseline="0" dirty="0">
                <a:solidFill>
                  <a:srgbClr val="EDEDED"/>
                </a:solidFill>
                <a:latin typeface="Cambria" panose="02040503050406030204" pitchFamily="18" charset="0"/>
                <a:ea typeface="Cambria" panose="02040503050406030204" pitchFamily="18" charset="0"/>
                <a:cs typeface="Cantarell"/>
                <a:sym typeface="Cantarell"/>
              </a:rPr>
              <a:t>Informal Uniforms  </a:t>
            </a:r>
            <a:br>
              <a:rPr lang="en-US" sz="5400" b="0" i="0" u="none" strike="noStrike" cap="none" baseline="0" dirty="0">
                <a:solidFill>
                  <a:srgbClr val="EDEDED"/>
                </a:solidFill>
                <a:latin typeface="Cambria" panose="02040503050406030204" pitchFamily="18" charset="0"/>
                <a:ea typeface="Cambria" panose="02040503050406030204" pitchFamily="18" charset="0"/>
                <a:cs typeface="Cantarell"/>
                <a:sym typeface="Cantarell"/>
              </a:rPr>
            </a:br>
            <a:r>
              <a:rPr lang="en-US" sz="5400" b="0" i="0" u="none" strike="noStrike" cap="none" baseline="0" dirty="0">
                <a:solidFill>
                  <a:srgbClr val="EDEDED"/>
                </a:solidFill>
                <a:latin typeface="Cambria" panose="02040503050406030204" pitchFamily="18" charset="0"/>
                <a:ea typeface="Cambria" panose="02040503050406030204" pitchFamily="18" charset="0"/>
                <a:cs typeface="Cantarell"/>
                <a:sym typeface="Cantarell"/>
              </a:rPr>
              <a:t>(Beginning</a:t>
            </a:r>
            <a:r>
              <a:rPr lang="en-US" sz="5400" b="0" i="0" u="none" strike="noStrike" cap="none" dirty="0">
                <a:solidFill>
                  <a:srgbClr val="EDEDED"/>
                </a:solidFill>
                <a:latin typeface="Cambria" panose="02040503050406030204" pitchFamily="18" charset="0"/>
                <a:ea typeface="Cambria" panose="02040503050406030204" pitchFamily="18" charset="0"/>
                <a:cs typeface="Cantarell"/>
                <a:sym typeface="Cantarell"/>
              </a:rPr>
              <a:t> Level Choirs and Jubilate)</a:t>
            </a:r>
            <a:endParaRPr lang="en-US" sz="5400" b="0" i="0" u="none" strike="noStrike" cap="none" baseline="0" dirty="0">
              <a:solidFill>
                <a:srgbClr val="EDEDED"/>
              </a:solidFill>
              <a:latin typeface="Cambria" panose="02040503050406030204" pitchFamily="18" charset="0"/>
              <a:ea typeface="Cambria" panose="02040503050406030204" pitchFamily="18" charset="0"/>
              <a:cs typeface="Cantarell"/>
              <a:sym typeface="Cantarell"/>
            </a:endParaRPr>
          </a:p>
        </p:txBody>
      </p:sp>
      <p:sp>
        <p:nvSpPr>
          <p:cNvPr id="256" name="Shape 256"/>
          <p:cNvSpPr txBox="1">
            <a:spLocks noGrp="1"/>
          </p:cNvSpPr>
          <p:nvPr>
            <p:ph type="body" idx="1"/>
          </p:nvPr>
        </p:nvSpPr>
        <p:spPr>
          <a:xfrm>
            <a:off x="740859" y="2411083"/>
            <a:ext cx="10233799"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rgbClr val="EDEDED"/>
              </a:buClr>
              <a:buSzPct val="100000"/>
              <a:buFont typeface="Cantarell"/>
              <a:buChar char="•"/>
            </a:pPr>
            <a:r>
              <a:rPr lang="en-US" sz="2800" b="0" i="0" u="none" strike="noStrike" cap="none" baseline="0" dirty="0">
                <a:solidFill>
                  <a:srgbClr val="EDEDED"/>
                </a:solidFill>
                <a:latin typeface="+mn-lt"/>
                <a:ea typeface="Cantarell"/>
                <a:cs typeface="Cantarell"/>
                <a:sym typeface="Cantarell"/>
              </a:rPr>
              <a:t>ICC Blue Polo shirt (provided by ICC). This shirt has three buttons – the bottom two buttons should be buttoned.</a:t>
            </a:r>
          </a:p>
          <a:p>
            <a:pPr marL="228600" marR="0" lvl="0" indent="-228600" algn="l" rtl="0">
              <a:lnSpc>
                <a:spcPct val="90000"/>
              </a:lnSpc>
              <a:spcBef>
                <a:spcPts val="1000"/>
              </a:spcBef>
              <a:buClr>
                <a:srgbClr val="EDEDED"/>
              </a:buClr>
              <a:buSzPct val="100000"/>
              <a:buFont typeface="Cantarell"/>
              <a:buChar char="•"/>
            </a:pPr>
            <a:r>
              <a:rPr lang="en-US" sz="2800" b="0" i="0" u="none" strike="noStrike" cap="none" baseline="0" dirty="0">
                <a:solidFill>
                  <a:srgbClr val="EDEDED"/>
                </a:solidFill>
                <a:latin typeface="+mn-lt"/>
                <a:ea typeface="Cantarell"/>
                <a:cs typeface="Cantarell"/>
                <a:sym typeface="Cantarell"/>
              </a:rPr>
              <a:t>Shirt tucked in.</a:t>
            </a:r>
          </a:p>
          <a:p>
            <a:pPr marL="228600" marR="0" lvl="0" indent="-228600" algn="l" rtl="0">
              <a:lnSpc>
                <a:spcPct val="90000"/>
              </a:lnSpc>
              <a:spcBef>
                <a:spcPts val="1000"/>
              </a:spcBef>
              <a:buClr>
                <a:srgbClr val="EDEDED"/>
              </a:buClr>
              <a:buSzPct val="100000"/>
              <a:buFont typeface="Cantarell"/>
              <a:buChar char="•"/>
            </a:pPr>
            <a:r>
              <a:rPr lang="en-US" sz="2800" b="0" i="0" u="none" strike="noStrike" cap="none" baseline="0" dirty="0">
                <a:solidFill>
                  <a:srgbClr val="EDEDED"/>
                </a:solidFill>
                <a:latin typeface="+mn-lt"/>
                <a:ea typeface="Cantarell"/>
                <a:cs typeface="Cantarell"/>
                <a:sym typeface="Cantarell"/>
              </a:rPr>
              <a:t>Black Uniform Pants </a:t>
            </a:r>
          </a:p>
          <a:p>
            <a:pPr marL="228600" marR="0" lvl="0" indent="-228600" algn="l" rtl="0">
              <a:lnSpc>
                <a:spcPct val="90000"/>
              </a:lnSpc>
              <a:spcBef>
                <a:spcPts val="1000"/>
              </a:spcBef>
              <a:buClr>
                <a:srgbClr val="EDEDED"/>
              </a:buClr>
              <a:buSzPct val="100000"/>
              <a:buFont typeface="Cantarell"/>
              <a:buChar char="•"/>
            </a:pPr>
            <a:r>
              <a:rPr lang="en-US" sz="2800" b="0" i="0" u="none" strike="noStrike" cap="none" baseline="0" dirty="0">
                <a:solidFill>
                  <a:srgbClr val="EDEDED"/>
                </a:solidFill>
                <a:latin typeface="+mn-lt"/>
                <a:ea typeface="Cantarell"/>
                <a:cs typeface="Cantarell"/>
                <a:sym typeface="Cantarell"/>
              </a:rPr>
              <a:t>Black shoes and socks</a:t>
            </a:r>
          </a:p>
          <a:p>
            <a:pPr marL="228600" marR="0" lvl="0" indent="-228600" algn="l" rtl="0">
              <a:lnSpc>
                <a:spcPct val="90000"/>
              </a:lnSpc>
              <a:spcBef>
                <a:spcPts val="1000"/>
              </a:spcBef>
              <a:buClr>
                <a:srgbClr val="EDEDED"/>
              </a:buClr>
              <a:buSzPct val="100000"/>
              <a:buFont typeface="Cantarell"/>
              <a:buChar char="•"/>
            </a:pPr>
            <a:r>
              <a:rPr lang="en-US" sz="2800" b="0" i="0" u="none" strike="noStrike" cap="none" baseline="0" dirty="0">
                <a:solidFill>
                  <a:srgbClr val="EDEDED"/>
                </a:solidFill>
                <a:latin typeface="+mn-lt"/>
                <a:ea typeface="Cantarell"/>
                <a:cs typeface="Cantarell"/>
                <a:sym typeface="Cantarell"/>
              </a:rPr>
              <a:t>Black Belt - optional</a:t>
            </a:r>
          </a:p>
        </p:txBody>
      </p:sp>
    </p:spTree>
    <p:extLst>
      <p:ext uri="{BB962C8B-B14F-4D97-AF65-F5344CB8AC3E}">
        <p14:creationId xmlns:p14="http://schemas.microsoft.com/office/powerpoint/2010/main" val="2155443755"/>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615176" y="549769"/>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EDEDED"/>
              </a:buClr>
              <a:buSzPct val="25000"/>
              <a:buFont typeface="Cantarell"/>
              <a:buNone/>
            </a:pPr>
            <a:r>
              <a:rPr lang="en-US" sz="5400" b="0" i="0" u="none" strike="noStrike" cap="none" baseline="0" dirty="0">
                <a:solidFill>
                  <a:srgbClr val="EDEDED"/>
                </a:solidFill>
                <a:latin typeface="Cambria" panose="02040503050406030204" pitchFamily="18" charset="0"/>
                <a:ea typeface="Cambria" panose="02040503050406030204" pitchFamily="18" charset="0"/>
                <a:cs typeface="Cantarell"/>
                <a:sym typeface="Cantarell"/>
              </a:rPr>
              <a:t>Informal Uniforms </a:t>
            </a:r>
            <a:br>
              <a:rPr lang="en-US" sz="5400" b="0" i="0" u="none" strike="noStrike" cap="none" baseline="0" dirty="0">
                <a:solidFill>
                  <a:srgbClr val="EDEDED"/>
                </a:solidFill>
                <a:latin typeface="Cambria" panose="02040503050406030204" pitchFamily="18" charset="0"/>
                <a:ea typeface="Cambria" panose="02040503050406030204" pitchFamily="18" charset="0"/>
                <a:cs typeface="Cantarell"/>
                <a:sym typeface="Cantarell"/>
              </a:rPr>
            </a:br>
            <a:r>
              <a:rPr lang="en-US" sz="5400" b="0" i="0" u="none" strike="noStrike" cap="none" baseline="0" dirty="0">
                <a:solidFill>
                  <a:srgbClr val="EDEDED"/>
                </a:solidFill>
                <a:latin typeface="Cambria" panose="02040503050406030204" pitchFamily="18" charset="0"/>
                <a:ea typeface="Cambria" panose="02040503050406030204" pitchFamily="18" charset="0"/>
                <a:cs typeface="Cantarell"/>
                <a:sym typeface="Cantarell"/>
              </a:rPr>
              <a:t>(Chamber,</a:t>
            </a:r>
            <a:r>
              <a:rPr lang="en-US" sz="5400" b="0" i="0" u="none" strike="noStrike" cap="none" dirty="0">
                <a:solidFill>
                  <a:srgbClr val="EDEDED"/>
                </a:solidFill>
                <a:latin typeface="Cambria" panose="02040503050406030204" pitchFamily="18" charset="0"/>
                <a:ea typeface="Cambria" panose="02040503050406030204" pitchFamily="18" charset="0"/>
                <a:cs typeface="Cantarell"/>
                <a:sym typeface="Cantarell"/>
              </a:rPr>
              <a:t> Lyric, and Kantorei)</a:t>
            </a:r>
            <a:endParaRPr lang="en-US" sz="5400" b="0" i="0" u="none" strike="noStrike" cap="none" baseline="0" dirty="0">
              <a:solidFill>
                <a:srgbClr val="EDEDED"/>
              </a:solidFill>
              <a:latin typeface="Cambria" panose="02040503050406030204" pitchFamily="18" charset="0"/>
              <a:ea typeface="Cambria" panose="02040503050406030204" pitchFamily="18" charset="0"/>
              <a:cs typeface="Cantarell"/>
              <a:sym typeface="Cantarell"/>
            </a:endParaRPr>
          </a:p>
        </p:txBody>
      </p:sp>
      <p:sp>
        <p:nvSpPr>
          <p:cNvPr id="256" name="Shape 256"/>
          <p:cNvSpPr txBox="1">
            <a:spLocks noGrp="1"/>
          </p:cNvSpPr>
          <p:nvPr>
            <p:ph type="body" idx="1"/>
          </p:nvPr>
        </p:nvSpPr>
        <p:spPr>
          <a:xfrm>
            <a:off x="756075" y="2269295"/>
            <a:ext cx="10233799"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rgbClr val="EDEDED"/>
              </a:buClr>
              <a:buSzPct val="100000"/>
              <a:buFont typeface="Cantarell"/>
              <a:buChar char="•"/>
            </a:pPr>
            <a:r>
              <a:rPr lang="en-US" sz="2800" b="0" i="0" u="none" strike="noStrike" cap="none" baseline="0" dirty="0">
                <a:solidFill>
                  <a:srgbClr val="EDEDED"/>
                </a:solidFill>
                <a:latin typeface="+mn-lt"/>
                <a:ea typeface="Cantarell"/>
                <a:cs typeface="Cantarell"/>
                <a:sym typeface="Cantarell"/>
              </a:rPr>
              <a:t>ICC Blue Polo shirt (provided by ICC). This shirt has three buttons – the bottom two buttons should be buttoned.</a:t>
            </a:r>
          </a:p>
          <a:p>
            <a:pPr marL="228600" marR="0" lvl="0" indent="-228600" algn="l" rtl="0">
              <a:lnSpc>
                <a:spcPct val="90000"/>
              </a:lnSpc>
              <a:spcBef>
                <a:spcPts val="1000"/>
              </a:spcBef>
              <a:buClr>
                <a:srgbClr val="EDEDED"/>
              </a:buClr>
              <a:buSzPct val="100000"/>
              <a:buFont typeface="Cantarell"/>
              <a:buChar char="•"/>
            </a:pPr>
            <a:r>
              <a:rPr lang="en-US" sz="2800" b="0" i="0" u="none" strike="noStrike" cap="none" baseline="0" dirty="0">
                <a:solidFill>
                  <a:srgbClr val="EDEDED"/>
                </a:solidFill>
                <a:latin typeface="+mn-lt"/>
                <a:ea typeface="Cantarell"/>
                <a:cs typeface="Cantarell"/>
                <a:sym typeface="Cantarell"/>
              </a:rPr>
              <a:t>Shirt tucked in.</a:t>
            </a:r>
          </a:p>
          <a:p>
            <a:pPr marL="228600" marR="0" lvl="0" indent="-228600" algn="l" rtl="0">
              <a:lnSpc>
                <a:spcPct val="90000"/>
              </a:lnSpc>
              <a:spcBef>
                <a:spcPts val="1000"/>
              </a:spcBef>
              <a:buClr>
                <a:srgbClr val="EDEDED"/>
              </a:buClr>
              <a:buSzPct val="100000"/>
              <a:buFont typeface="Cantarell"/>
              <a:buChar char="•"/>
            </a:pPr>
            <a:r>
              <a:rPr lang="en-US" sz="2800" b="0" i="0" u="none" strike="noStrike" cap="none" baseline="0" dirty="0">
                <a:solidFill>
                  <a:srgbClr val="EDEDED"/>
                </a:solidFill>
                <a:latin typeface="+mn-lt"/>
                <a:ea typeface="Cantarell"/>
                <a:cs typeface="Cantarell"/>
                <a:sym typeface="Cantarell"/>
              </a:rPr>
              <a:t>Black Uniform Pants  (Boys)</a:t>
            </a:r>
          </a:p>
          <a:p>
            <a:pPr marL="228600" marR="0" lvl="0" indent="-228600" algn="l" rtl="0">
              <a:lnSpc>
                <a:spcPct val="90000"/>
              </a:lnSpc>
              <a:spcBef>
                <a:spcPts val="1000"/>
              </a:spcBef>
              <a:buClr>
                <a:srgbClr val="EDEDED"/>
              </a:buClr>
              <a:buSzPct val="100000"/>
              <a:buFont typeface="Cantarell"/>
              <a:buChar char="•"/>
            </a:pPr>
            <a:r>
              <a:rPr lang="en-US" sz="2800" dirty="0">
                <a:solidFill>
                  <a:srgbClr val="EDEDED"/>
                </a:solidFill>
                <a:latin typeface="+mn-lt"/>
                <a:ea typeface="Cantarell"/>
                <a:cs typeface="Cantarell"/>
                <a:sym typeface="Cantarell"/>
              </a:rPr>
              <a:t>Black Uniform Skirt or Pants (Girls)</a:t>
            </a:r>
            <a:endParaRPr lang="en-US" sz="2800" b="0" i="0" u="none" strike="noStrike" cap="none" baseline="0" dirty="0">
              <a:solidFill>
                <a:srgbClr val="EDEDED"/>
              </a:solidFill>
              <a:latin typeface="+mn-lt"/>
              <a:ea typeface="Cantarell"/>
              <a:cs typeface="Cantarell"/>
              <a:sym typeface="Cantarell"/>
            </a:endParaRPr>
          </a:p>
          <a:p>
            <a:pPr marL="228600" marR="0" lvl="0" indent="-228600" algn="l" rtl="0">
              <a:lnSpc>
                <a:spcPct val="90000"/>
              </a:lnSpc>
              <a:spcBef>
                <a:spcPts val="1000"/>
              </a:spcBef>
              <a:buClr>
                <a:srgbClr val="EDEDED"/>
              </a:buClr>
              <a:buSzPct val="100000"/>
              <a:buFont typeface="Cantarell"/>
              <a:buChar char="•"/>
            </a:pPr>
            <a:r>
              <a:rPr lang="en-US" sz="2800" b="0" i="0" u="none" strike="noStrike" cap="none" baseline="0" dirty="0">
                <a:solidFill>
                  <a:srgbClr val="EDEDED"/>
                </a:solidFill>
                <a:latin typeface="+mn-lt"/>
                <a:ea typeface="Cantarell"/>
                <a:cs typeface="Cantarell"/>
                <a:sym typeface="Cantarell"/>
              </a:rPr>
              <a:t>Black shoes and black socks (Boys)</a:t>
            </a:r>
          </a:p>
          <a:p>
            <a:pPr marL="228600" marR="0" lvl="0" indent="-228600" algn="l" rtl="0">
              <a:lnSpc>
                <a:spcPct val="90000"/>
              </a:lnSpc>
              <a:spcBef>
                <a:spcPts val="1000"/>
              </a:spcBef>
              <a:buClr>
                <a:srgbClr val="EDEDED"/>
              </a:buClr>
              <a:buSzPct val="100000"/>
              <a:buFont typeface="Cantarell"/>
              <a:buChar char="•"/>
            </a:pPr>
            <a:r>
              <a:rPr lang="en-US" sz="2800" dirty="0">
                <a:solidFill>
                  <a:srgbClr val="EDEDED"/>
                </a:solidFill>
                <a:latin typeface="+mn-lt"/>
                <a:ea typeface="Cantarell"/>
                <a:cs typeface="Cantarell"/>
                <a:sym typeface="Cantarell"/>
              </a:rPr>
              <a:t>B</a:t>
            </a:r>
            <a:r>
              <a:rPr lang="en-US" sz="2800" b="0" i="0" u="none" strike="noStrike" cap="none" baseline="0" dirty="0">
                <a:solidFill>
                  <a:srgbClr val="EDEDED"/>
                </a:solidFill>
                <a:latin typeface="+mn-lt"/>
                <a:ea typeface="Cantarell"/>
                <a:cs typeface="Cantarell"/>
                <a:sym typeface="Cantarell"/>
              </a:rPr>
              <a:t>allet flats and panty hose (Girls)</a:t>
            </a:r>
          </a:p>
          <a:p>
            <a:pPr marL="228600" marR="0" lvl="0" indent="-228600" algn="l" rtl="0">
              <a:lnSpc>
                <a:spcPct val="90000"/>
              </a:lnSpc>
              <a:spcBef>
                <a:spcPts val="1000"/>
              </a:spcBef>
              <a:buClr>
                <a:srgbClr val="EDEDED"/>
              </a:buClr>
              <a:buSzPct val="100000"/>
              <a:buFont typeface="Cantarell"/>
              <a:buChar char="•"/>
            </a:pPr>
            <a:r>
              <a:rPr lang="en-US" sz="2800" b="0" i="0" u="none" strike="noStrike" cap="none" baseline="0" dirty="0">
                <a:solidFill>
                  <a:srgbClr val="EDEDED"/>
                </a:solidFill>
                <a:latin typeface="+mn-lt"/>
                <a:ea typeface="Cantarell"/>
                <a:cs typeface="Cantarell"/>
                <a:sym typeface="Cantarell"/>
              </a:rPr>
              <a:t>Black Belt - optional</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838200" y="702497"/>
            <a:ext cx="10515599" cy="1325562"/>
          </a:xfrm>
          <a:prstGeom prst="rect">
            <a:avLst/>
          </a:prstGeom>
          <a:noFill/>
          <a:ln>
            <a:noFill/>
          </a:ln>
        </p:spPr>
        <p:txBody>
          <a:bodyPr lIns="91425" tIns="45700" rIns="91425" bIns="45700" anchor="ctr" anchorCtr="0">
            <a:noAutofit/>
          </a:bodyPr>
          <a:lstStyle/>
          <a:p>
            <a:pPr lvl="0">
              <a:buSzPct val="25000"/>
            </a:pPr>
            <a:r>
              <a:rPr lang="en-US" sz="5400" b="0" i="0" u="none" strike="noStrike" cap="none" baseline="0" dirty="0">
                <a:solidFill>
                  <a:srgbClr val="EDEDED"/>
                </a:solidFill>
                <a:latin typeface="Cantarell"/>
                <a:ea typeface="Cantarell"/>
                <a:cs typeface="Cantarell"/>
                <a:sym typeface="Cantarell"/>
              </a:rPr>
              <a:t>Informal Uniforms</a:t>
            </a:r>
            <a:r>
              <a:rPr lang="en-US" sz="5400" dirty="0">
                <a:solidFill>
                  <a:srgbClr val="EDEDED"/>
                </a:solidFill>
                <a:latin typeface="Cantarell"/>
                <a:ea typeface="Cantarell"/>
                <a:cs typeface="Cantarell"/>
                <a:sym typeface="Cantarell"/>
              </a:rPr>
              <a:t> </a:t>
            </a:r>
            <a:br>
              <a:rPr lang="en-US" sz="5400" dirty="0">
                <a:solidFill>
                  <a:srgbClr val="EDEDED"/>
                </a:solidFill>
                <a:latin typeface="Cantarell"/>
                <a:ea typeface="Cantarell"/>
                <a:cs typeface="Cantarell"/>
                <a:sym typeface="Cantarell"/>
              </a:rPr>
            </a:br>
            <a:r>
              <a:rPr lang="en-US" sz="5400" dirty="0">
                <a:solidFill>
                  <a:srgbClr val="EDEDED"/>
                </a:solidFill>
                <a:latin typeface="Cantarell"/>
                <a:ea typeface="Cantarell"/>
                <a:cs typeface="Cantarell"/>
                <a:sym typeface="Cantarell"/>
              </a:rPr>
              <a:t>(Indy Voice I and II)</a:t>
            </a:r>
            <a:endParaRPr lang="en-US" sz="5400" b="0" i="0" u="none" strike="noStrike" cap="none" baseline="0" dirty="0">
              <a:solidFill>
                <a:srgbClr val="EDEDED"/>
              </a:solidFill>
              <a:latin typeface="Cantarell"/>
              <a:ea typeface="Cantarell"/>
              <a:cs typeface="Cantarell"/>
              <a:sym typeface="Cantarell"/>
            </a:endParaRPr>
          </a:p>
        </p:txBody>
      </p:sp>
      <p:sp>
        <p:nvSpPr>
          <p:cNvPr id="256" name="Shape 256"/>
          <p:cNvSpPr txBox="1">
            <a:spLocks noGrp="1"/>
          </p:cNvSpPr>
          <p:nvPr>
            <p:ph type="body" idx="1"/>
          </p:nvPr>
        </p:nvSpPr>
        <p:spPr>
          <a:xfrm>
            <a:off x="707405" y="2756770"/>
            <a:ext cx="10233799"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rgbClr val="EDEDED"/>
              </a:buClr>
              <a:buSzPct val="100000"/>
              <a:buFont typeface="Cantarell"/>
              <a:buChar char="•"/>
            </a:pPr>
            <a:r>
              <a:rPr lang="en-US" sz="2800" dirty="0">
                <a:solidFill>
                  <a:srgbClr val="EDEDED"/>
                </a:solidFill>
                <a:latin typeface="+mn-lt"/>
                <a:ea typeface="Cantarell"/>
                <a:cs typeface="Cantarell"/>
                <a:sym typeface="Cantarell"/>
              </a:rPr>
              <a:t>IV Black T-shirt </a:t>
            </a:r>
            <a:endParaRPr lang="en-US" sz="2800" b="0" i="0" u="none" strike="noStrike" cap="none" baseline="0" dirty="0">
              <a:solidFill>
                <a:srgbClr val="EDEDED"/>
              </a:solidFill>
              <a:latin typeface="+mn-lt"/>
              <a:ea typeface="Cantarell"/>
              <a:cs typeface="Cantarell"/>
              <a:sym typeface="Cantarell"/>
            </a:endParaRPr>
          </a:p>
          <a:p>
            <a:pPr marL="228600" marR="0" lvl="0" indent="-228600" algn="l" rtl="0">
              <a:lnSpc>
                <a:spcPct val="90000"/>
              </a:lnSpc>
              <a:spcBef>
                <a:spcPts val="1000"/>
              </a:spcBef>
              <a:buClr>
                <a:srgbClr val="EDEDED"/>
              </a:buClr>
              <a:buSzPct val="100000"/>
              <a:buFont typeface="Cantarell"/>
              <a:buChar char="•"/>
            </a:pPr>
            <a:r>
              <a:rPr lang="en-US" sz="2800" b="0" i="0" u="none" strike="noStrike" cap="none" baseline="0" dirty="0">
                <a:solidFill>
                  <a:srgbClr val="EDEDED"/>
                </a:solidFill>
                <a:latin typeface="+mn-lt"/>
                <a:ea typeface="Cantarell"/>
                <a:cs typeface="Cantarell"/>
                <a:sym typeface="Cantarell"/>
              </a:rPr>
              <a:t>Shirt </a:t>
            </a:r>
            <a:r>
              <a:rPr lang="en-US" sz="2800" dirty="0">
                <a:solidFill>
                  <a:srgbClr val="EDEDED"/>
                </a:solidFill>
                <a:latin typeface="+mn-lt"/>
                <a:ea typeface="Cantarell"/>
                <a:cs typeface="Cantarell"/>
                <a:sym typeface="Cantarell"/>
              </a:rPr>
              <a:t>untucked</a:t>
            </a:r>
            <a:endParaRPr lang="en-US" sz="2800" b="0" i="0" u="none" strike="noStrike" cap="none" baseline="0" dirty="0">
              <a:solidFill>
                <a:srgbClr val="EDEDED"/>
              </a:solidFill>
              <a:latin typeface="+mn-lt"/>
              <a:ea typeface="Cantarell"/>
              <a:cs typeface="Cantarell"/>
              <a:sym typeface="Cantarell"/>
            </a:endParaRPr>
          </a:p>
          <a:p>
            <a:pPr marL="228600" marR="0" lvl="0" indent="-228600" algn="l" rtl="0">
              <a:lnSpc>
                <a:spcPct val="90000"/>
              </a:lnSpc>
              <a:spcBef>
                <a:spcPts val="1000"/>
              </a:spcBef>
              <a:buClr>
                <a:srgbClr val="EDEDED"/>
              </a:buClr>
              <a:buSzPct val="100000"/>
              <a:buFont typeface="Cantarell"/>
              <a:buChar char="•"/>
            </a:pPr>
            <a:r>
              <a:rPr lang="en-US" sz="2800" dirty="0">
                <a:solidFill>
                  <a:srgbClr val="EDEDED"/>
                </a:solidFill>
                <a:latin typeface="+mn-lt"/>
                <a:ea typeface="Cantarell"/>
                <a:cs typeface="Cantarell"/>
                <a:sym typeface="Cantarell"/>
              </a:rPr>
              <a:t>Nice Blue Jeans (no holes)</a:t>
            </a:r>
            <a:endParaRPr lang="en-US" sz="2800" b="0" i="0" u="none" strike="noStrike" cap="none" baseline="0" dirty="0">
              <a:solidFill>
                <a:srgbClr val="EDEDED"/>
              </a:solidFill>
              <a:latin typeface="+mn-lt"/>
              <a:ea typeface="Cantarell"/>
              <a:cs typeface="Cantarell"/>
              <a:sym typeface="Cantarell"/>
            </a:endParaRPr>
          </a:p>
          <a:p>
            <a:pPr marL="228600" marR="0" lvl="0" indent="-228600" algn="l" rtl="0">
              <a:lnSpc>
                <a:spcPct val="90000"/>
              </a:lnSpc>
              <a:spcBef>
                <a:spcPts val="1000"/>
              </a:spcBef>
              <a:buClr>
                <a:srgbClr val="EDEDED"/>
              </a:buClr>
              <a:buSzPct val="100000"/>
              <a:buFont typeface="Cantarell"/>
              <a:buChar char="•"/>
            </a:pPr>
            <a:r>
              <a:rPr lang="en-US" sz="2800" b="0" i="0" u="none" strike="noStrike" cap="none" baseline="0" dirty="0">
                <a:solidFill>
                  <a:srgbClr val="EDEDED"/>
                </a:solidFill>
                <a:latin typeface="+mn-lt"/>
                <a:ea typeface="Cantarell"/>
                <a:cs typeface="Cantarell"/>
                <a:sym typeface="Cantarell"/>
              </a:rPr>
              <a:t>Nice tennis</a:t>
            </a:r>
            <a:r>
              <a:rPr lang="en-US" sz="2800" b="0" i="0" u="none" strike="noStrike" cap="none" dirty="0">
                <a:solidFill>
                  <a:srgbClr val="EDEDED"/>
                </a:solidFill>
                <a:latin typeface="+mn-lt"/>
                <a:ea typeface="Cantarell"/>
                <a:cs typeface="Cantarell"/>
                <a:sym typeface="Cantarell"/>
              </a:rPr>
              <a:t> shoes</a:t>
            </a:r>
            <a:endParaRPr lang="en-US" sz="2800" b="0" i="0" u="none" strike="noStrike" cap="none" baseline="0" dirty="0">
              <a:solidFill>
                <a:srgbClr val="EDEDED"/>
              </a:solidFill>
              <a:latin typeface="+mn-lt"/>
              <a:ea typeface="Cantarell"/>
              <a:cs typeface="Cantarell"/>
              <a:sym typeface="Cantarell"/>
            </a:endParaRPr>
          </a:p>
          <a:p>
            <a:pPr marL="228600" marR="0" lvl="0" indent="-228600" algn="l" rtl="0">
              <a:lnSpc>
                <a:spcPct val="90000"/>
              </a:lnSpc>
              <a:spcBef>
                <a:spcPts val="1000"/>
              </a:spcBef>
              <a:buClr>
                <a:srgbClr val="EDEDED"/>
              </a:buClr>
              <a:buSzPct val="100000"/>
              <a:buFont typeface="Cantarell"/>
              <a:buChar char="•"/>
            </a:pPr>
            <a:r>
              <a:rPr lang="en-US" sz="2800" b="0" i="0" u="none" strike="noStrike" cap="none" baseline="0" dirty="0">
                <a:solidFill>
                  <a:srgbClr val="EDEDED"/>
                </a:solidFill>
                <a:latin typeface="+mn-lt"/>
                <a:ea typeface="Cantarell"/>
                <a:cs typeface="Cantarell"/>
                <a:sym typeface="Cantarell"/>
              </a:rPr>
              <a:t>Black Belt - optional</a:t>
            </a:r>
          </a:p>
        </p:txBody>
      </p:sp>
    </p:spTree>
    <p:extLst>
      <p:ext uri="{BB962C8B-B14F-4D97-AF65-F5344CB8AC3E}">
        <p14:creationId xmlns:p14="http://schemas.microsoft.com/office/powerpoint/2010/main" val="55899817"/>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659781" y="814009"/>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EDEDED"/>
              </a:buClr>
              <a:buSzPct val="25000"/>
              <a:buFont typeface="Cantarell"/>
              <a:buNone/>
            </a:pPr>
            <a:r>
              <a:rPr lang="en-US" sz="5400" b="0" i="0" u="none" strike="noStrike" cap="none" baseline="0" dirty="0">
                <a:solidFill>
                  <a:srgbClr val="EDEDED"/>
                </a:solidFill>
                <a:latin typeface="Cantarell"/>
                <a:ea typeface="Cantarell"/>
                <a:cs typeface="Cantarell"/>
                <a:sym typeface="Cantarell"/>
              </a:rPr>
              <a:t>Informal Uniforms</a:t>
            </a:r>
            <a:r>
              <a:rPr lang="en-US" sz="5400" b="0" i="0" u="none" strike="noStrike" cap="none" dirty="0">
                <a:solidFill>
                  <a:srgbClr val="EDEDED"/>
                </a:solidFill>
                <a:latin typeface="Cantarell"/>
                <a:ea typeface="Cantarell"/>
                <a:cs typeface="Cantarell"/>
                <a:sym typeface="Cantarell"/>
              </a:rPr>
              <a:t> </a:t>
            </a:r>
            <a:br>
              <a:rPr lang="en-US" sz="5400" b="0" i="0" u="none" strike="noStrike" cap="none" dirty="0">
                <a:solidFill>
                  <a:srgbClr val="EDEDED"/>
                </a:solidFill>
                <a:latin typeface="Cantarell"/>
                <a:ea typeface="Cantarell"/>
                <a:cs typeface="Cantarell"/>
                <a:sym typeface="Cantarell"/>
              </a:rPr>
            </a:br>
            <a:r>
              <a:rPr lang="en-US" sz="5400" b="0" i="0" u="none" strike="noStrike" cap="none" dirty="0">
                <a:solidFill>
                  <a:srgbClr val="EDEDED"/>
                </a:solidFill>
                <a:latin typeface="Cantarell"/>
                <a:ea typeface="Cantarell"/>
                <a:cs typeface="Cantarell"/>
                <a:sym typeface="Cantarell"/>
              </a:rPr>
              <a:t>(Master Chorale)</a:t>
            </a:r>
            <a:endParaRPr lang="en-US" sz="5400" b="0" i="0" u="none" strike="noStrike" cap="none" baseline="0" dirty="0">
              <a:solidFill>
                <a:srgbClr val="EDEDED"/>
              </a:solidFill>
              <a:latin typeface="Cantarell"/>
              <a:ea typeface="Cantarell"/>
              <a:cs typeface="Cantarell"/>
              <a:sym typeface="Cantarell"/>
            </a:endParaRPr>
          </a:p>
        </p:txBody>
      </p:sp>
      <p:sp>
        <p:nvSpPr>
          <p:cNvPr id="256" name="Shape 256"/>
          <p:cNvSpPr txBox="1">
            <a:spLocks noGrp="1"/>
          </p:cNvSpPr>
          <p:nvPr>
            <p:ph type="body" idx="1"/>
          </p:nvPr>
        </p:nvSpPr>
        <p:spPr>
          <a:xfrm>
            <a:off x="941581" y="2422233"/>
            <a:ext cx="10233799"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rgbClr val="EDEDED"/>
              </a:buClr>
              <a:buSzPct val="100000"/>
              <a:buFont typeface="Cantarell"/>
              <a:buChar char="•"/>
            </a:pPr>
            <a:r>
              <a:rPr lang="en-US" sz="2800" dirty="0">
                <a:solidFill>
                  <a:srgbClr val="EDEDED"/>
                </a:solidFill>
                <a:latin typeface="Cantarell"/>
                <a:ea typeface="Cantarell"/>
                <a:cs typeface="Cantarell"/>
                <a:sym typeface="Cantarell"/>
              </a:rPr>
              <a:t>Black MC T-shirt</a:t>
            </a:r>
            <a:endParaRPr lang="en-US" sz="2800" b="0" i="0" u="none" strike="noStrike" cap="none" baseline="0" dirty="0">
              <a:solidFill>
                <a:srgbClr val="EDEDED"/>
              </a:solidFill>
              <a:latin typeface="Cantarell"/>
              <a:ea typeface="Cantarell"/>
              <a:cs typeface="Cantarell"/>
              <a:sym typeface="Cantarell"/>
            </a:endParaRPr>
          </a:p>
          <a:p>
            <a:pPr marL="228600" marR="0" lvl="0" indent="-228600" algn="l" rtl="0">
              <a:lnSpc>
                <a:spcPct val="90000"/>
              </a:lnSpc>
              <a:spcBef>
                <a:spcPts val="1000"/>
              </a:spcBef>
              <a:buClr>
                <a:srgbClr val="EDEDED"/>
              </a:buClr>
              <a:buSzPct val="100000"/>
              <a:buFont typeface="Cantarell"/>
              <a:buChar char="•"/>
            </a:pPr>
            <a:r>
              <a:rPr lang="en-US" sz="2800" b="0" i="0" u="none" strike="noStrike" cap="none" baseline="0" dirty="0">
                <a:solidFill>
                  <a:srgbClr val="EDEDED"/>
                </a:solidFill>
                <a:latin typeface="Cantarell"/>
                <a:ea typeface="Cantarell"/>
                <a:cs typeface="Cantarell"/>
                <a:sym typeface="Cantarell"/>
              </a:rPr>
              <a:t>Shirt untucked</a:t>
            </a:r>
          </a:p>
          <a:p>
            <a:pPr marL="228600" marR="0" lvl="0" indent="-228600" algn="l" rtl="0">
              <a:lnSpc>
                <a:spcPct val="90000"/>
              </a:lnSpc>
              <a:spcBef>
                <a:spcPts val="1000"/>
              </a:spcBef>
              <a:buClr>
                <a:srgbClr val="EDEDED"/>
              </a:buClr>
              <a:buSzPct val="100000"/>
              <a:buFont typeface="Cantarell"/>
              <a:buChar char="•"/>
            </a:pPr>
            <a:r>
              <a:rPr lang="en-US" sz="2800" dirty="0">
                <a:solidFill>
                  <a:srgbClr val="EDEDED"/>
                </a:solidFill>
                <a:latin typeface="Cantarell"/>
                <a:ea typeface="Cantarell"/>
                <a:cs typeface="Cantarell"/>
                <a:sym typeface="Cantarell"/>
              </a:rPr>
              <a:t>Nice Blue Jeans (No holes)</a:t>
            </a:r>
            <a:endParaRPr lang="en-US" sz="2800" b="0" i="0" u="none" strike="noStrike" cap="none" baseline="0" dirty="0">
              <a:solidFill>
                <a:srgbClr val="EDEDED"/>
              </a:solidFill>
              <a:latin typeface="Cantarell"/>
              <a:ea typeface="Cantarell"/>
              <a:cs typeface="Cantarell"/>
              <a:sym typeface="Cantarell"/>
            </a:endParaRPr>
          </a:p>
          <a:p>
            <a:pPr marL="228600" marR="0" lvl="0" indent="-228600" algn="l" rtl="0">
              <a:lnSpc>
                <a:spcPct val="90000"/>
              </a:lnSpc>
              <a:spcBef>
                <a:spcPts val="1000"/>
              </a:spcBef>
              <a:buClr>
                <a:srgbClr val="EDEDED"/>
              </a:buClr>
              <a:buSzPct val="100000"/>
              <a:buFont typeface="Cantarell"/>
              <a:buChar char="•"/>
            </a:pPr>
            <a:r>
              <a:rPr lang="en-US" sz="2800" b="0" i="0" u="none" strike="noStrike" cap="none" baseline="0" dirty="0">
                <a:solidFill>
                  <a:srgbClr val="EDEDED"/>
                </a:solidFill>
                <a:latin typeface="Cantarell"/>
                <a:ea typeface="Cantarell"/>
                <a:cs typeface="Cantarell"/>
                <a:sym typeface="Cantarell"/>
              </a:rPr>
              <a:t>Nice tennis</a:t>
            </a:r>
            <a:r>
              <a:rPr lang="en-US" sz="2800" b="0" i="0" u="none" strike="noStrike" cap="none" dirty="0">
                <a:solidFill>
                  <a:srgbClr val="EDEDED"/>
                </a:solidFill>
                <a:latin typeface="Cantarell"/>
                <a:ea typeface="Cantarell"/>
                <a:cs typeface="Cantarell"/>
                <a:sym typeface="Cantarell"/>
              </a:rPr>
              <a:t> shoes</a:t>
            </a:r>
            <a:endParaRPr lang="en-US" sz="2800" b="0" i="0" u="none" strike="noStrike" cap="none" baseline="0" dirty="0">
              <a:solidFill>
                <a:srgbClr val="EDEDED"/>
              </a:solidFill>
              <a:latin typeface="Cantarell"/>
              <a:ea typeface="Cantarell"/>
              <a:cs typeface="Cantarell"/>
              <a:sym typeface="Cantarell"/>
            </a:endParaRPr>
          </a:p>
          <a:p>
            <a:pPr marL="228600" marR="0" lvl="0" indent="-228600" algn="l" rtl="0">
              <a:lnSpc>
                <a:spcPct val="90000"/>
              </a:lnSpc>
              <a:spcBef>
                <a:spcPts val="1000"/>
              </a:spcBef>
              <a:buClr>
                <a:srgbClr val="EDEDED"/>
              </a:buClr>
              <a:buSzPct val="100000"/>
              <a:buFont typeface="Cantarell"/>
              <a:buChar char="•"/>
            </a:pPr>
            <a:r>
              <a:rPr lang="en-US" sz="2800" b="0" i="0" u="none" strike="noStrike" cap="none" baseline="0" dirty="0">
                <a:solidFill>
                  <a:srgbClr val="EDEDED"/>
                </a:solidFill>
                <a:latin typeface="Cantarell"/>
                <a:ea typeface="Cantarell"/>
                <a:cs typeface="Cantarell"/>
                <a:sym typeface="Cantarell"/>
              </a:rPr>
              <a:t>Black Belt - optional</a:t>
            </a:r>
          </a:p>
        </p:txBody>
      </p:sp>
    </p:spTree>
    <p:extLst>
      <p:ext uri="{BB962C8B-B14F-4D97-AF65-F5344CB8AC3E}">
        <p14:creationId xmlns:p14="http://schemas.microsoft.com/office/powerpoint/2010/main" val="1904803868"/>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659781" y="814009"/>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EDEDED"/>
              </a:buClr>
              <a:buSzPct val="25000"/>
              <a:buFont typeface="Cantarell"/>
              <a:buNone/>
            </a:pPr>
            <a:r>
              <a:rPr lang="en-US" sz="5400" b="0" i="0" u="none" strike="noStrike" cap="none" baseline="0" dirty="0">
                <a:solidFill>
                  <a:srgbClr val="EDEDED"/>
                </a:solidFill>
                <a:latin typeface="Cantarell"/>
                <a:ea typeface="Cantarell"/>
                <a:cs typeface="Cantarell"/>
                <a:sym typeface="Cantarell"/>
              </a:rPr>
              <a:t>Informal Uniforms</a:t>
            </a:r>
            <a:r>
              <a:rPr lang="en-US" sz="5400" b="0" i="0" u="none" strike="noStrike" cap="none" dirty="0">
                <a:solidFill>
                  <a:srgbClr val="EDEDED"/>
                </a:solidFill>
                <a:latin typeface="Cantarell"/>
                <a:ea typeface="Cantarell"/>
                <a:cs typeface="Cantarell"/>
                <a:sym typeface="Cantarell"/>
              </a:rPr>
              <a:t> </a:t>
            </a:r>
            <a:br>
              <a:rPr lang="en-US" sz="5400" b="0" i="0" u="none" strike="noStrike" cap="none" dirty="0">
                <a:solidFill>
                  <a:srgbClr val="EDEDED"/>
                </a:solidFill>
                <a:latin typeface="Cantarell"/>
                <a:ea typeface="Cantarell"/>
                <a:cs typeface="Cantarell"/>
                <a:sym typeface="Cantarell"/>
              </a:rPr>
            </a:br>
            <a:r>
              <a:rPr lang="en-US" sz="5400" b="0" i="0" u="none" strike="noStrike" cap="none" dirty="0">
                <a:solidFill>
                  <a:srgbClr val="EDEDED"/>
                </a:solidFill>
                <a:latin typeface="Cantarell"/>
                <a:ea typeface="Cantarell"/>
                <a:cs typeface="Cantarell"/>
                <a:sym typeface="Cantarell"/>
              </a:rPr>
              <a:t>(Prep and Foundations Choirs)</a:t>
            </a:r>
            <a:endParaRPr lang="en-US" sz="5400" b="0" i="0" u="none" strike="noStrike" cap="none" baseline="0" dirty="0">
              <a:solidFill>
                <a:srgbClr val="EDEDED"/>
              </a:solidFill>
              <a:latin typeface="Cantarell"/>
              <a:ea typeface="Cantarell"/>
              <a:cs typeface="Cantarell"/>
              <a:sym typeface="Cantarell"/>
            </a:endParaRPr>
          </a:p>
        </p:txBody>
      </p:sp>
      <p:sp>
        <p:nvSpPr>
          <p:cNvPr id="256" name="Shape 256"/>
          <p:cNvSpPr txBox="1">
            <a:spLocks noGrp="1"/>
          </p:cNvSpPr>
          <p:nvPr>
            <p:ph type="body" idx="1"/>
          </p:nvPr>
        </p:nvSpPr>
        <p:spPr>
          <a:xfrm>
            <a:off x="941581" y="2422233"/>
            <a:ext cx="10233799"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rgbClr val="EDEDED"/>
              </a:buClr>
              <a:buSzPct val="100000"/>
              <a:buFont typeface="Cantarell"/>
              <a:buChar char="•"/>
            </a:pPr>
            <a:r>
              <a:rPr lang="en-US" sz="2800" dirty="0">
                <a:solidFill>
                  <a:srgbClr val="EDEDED"/>
                </a:solidFill>
                <a:latin typeface="Cantarell"/>
                <a:ea typeface="Cantarell"/>
                <a:cs typeface="Cantarell"/>
                <a:sym typeface="Cantarell"/>
              </a:rPr>
              <a:t>ICC Blue T-shirt (provided by ICC)</a:t>
            </a:r>
            <a:endParaRPr lang="en-US" sz="2800" b="0" i="0" u="none" strike="noStrike" cap="none" baseline="0" dirty="0">
              <a:solidFill>
                <a:srgbClr val="EDEDED"/>
              </a:solidFill>
              <a:latin typeface="Cantarell"/>
              <a:ea typeface="Cantarell"/>
              <a:cs typeface="Cantarell"/>
              <a:sym typeface="Cantarell"/>
            </a:endParaRPr>
          </a:p>
          <a:p>
            <a:pPr marL="228600" marR="0" lvl="0" indent="-228600" algn="l" rtl="0">
              <a:lnSpc>
                <a:spcPct val="90000"/>
              </a:lnSpc>
              <a:spcBef>
                <a:spcPts val="1000"/>
              </a:spcBef>
              <a:buClr>
                <a:srgbClr val="EDEDED"/>
              </a:buClr>
              <a:buSzPct val="100000"/>
              <a:buFont typeface="Cantarell"/>
              <a:buChar char="•"/>
            </a:pPr>
            <a:r>
              <a:rPr lang="en-US" sz="2800" b="0" i="0" u="none" strike="noStrike" cap="none" baseline="0" dirty="0">
                <a:solidFill>
                  <a:srgbClr val="EDEDED"/>
                </a:solidFill>
                <a:latin typeface="Cantarell"/>
                <a:ea typeface="Cantarell"/>
                <a:cs typeface="Cantarell"/>
                <a:sym typeface="Cantarell"/>
              </a:rPr>
              <a:t>Shirt tucked in</a:t>
            </a:r>
          </a:p>
          <a:p>
            <a:pPr marL="228600" marR="0" lvl="0" indent="-228600" algn="l" rtl="0">
              <a:lnSpc>
                <a:spcPct val="90000"/>
              </a:lnSpc>
              <a:spcBef>
                <a:spcPts val="1000"/>
              </a:spcBef>
              <a:buClr>
                <a:srgbClr val="EDEDED"/>
              </a:buClr>
              <a:buSzPct val="100000"/>
              <a:buFont typeface="Cantarell"/>
              <a:buChar char="•"/>
            </a:pPr>
            <a:r>
              <a:rPr lang="en-US" sz="2800" dirty="0">
                <a:solidFill>
                  <a:srgbClr val="EDEDED"/>
                </a:solidFill>
                <a:latin typeface="Cantarell"/>
                <a:ea typeface="Cantarell"/>
                <a:cs typeface="Cantarell"/>
                <a:sym typeface="Cantarell"/>
              </a:rPr>
              <a:t>Nice Blue Jeans (No holes)</a:t>
            </a:r>
            <a:endParaRPr lang="en-US" sz="2800" b="0" i="0" u="none" strike="noStrike" cap="none" baseline="0" dirty="0">
              <a:solidFill>
                <a:srgbClr val="EDEDED"/>
              </a:solidFill>
              <a:latin typeface="Cantarell"/>
              <a:ea typeface="Cantarell"/>
              <a:cs typeface="Cantarell"/>
              <a:sym typeface="Cantarell"/>
            </a:endParaRPr>
          </a:p>
          <a:p>
            <a:pPr marL="228600" marR="0" lvl="0" indent="-228600" algn="l" rtl="0">
              <a:lnSpc>
                <a:spcPct val="90000"/>
              </a:lnSpc>
              <a:spcBef>
                <a:spcPts val="1000"/>
              </a:spcBef>
              <a:buClr>
                <a:srgbClr val="EDEDED"/>
              </a:buClr>
              <a:buSzPct val="100000"/>
              <a:buFont typeface="Cantarell"/>
              <a:buChar char="•"/>
            </a:pPr>
            <a:r>
              <a:rPr lang="en-US" sz="2800" b="0" i="0" u="none" strike="noStrike" cap="none" baseline="0" dirty="0">
                <a:solidFill>
                  <a:srgbClr val="EDEDED"/>
                </a:solidFill>
                <a:latin typeface="Cantarell"/>
                <a:ea typeface="Cantarell"/>
                <a:cs typeface="Cantarell"/>
                <a:sym typeface="Cantarell"/>
              </a:rPr>
              <a:t>Nice tennis</a:t>
            </a:r>
            <a:r>
              <a:rPr lang="en-US" sz="2800" b="0" i="0" u="none" strike="noStrike" cap="none" dirty="0">
                <a:solidFill>
                  <a:srgbClr val="EDEDED"/>
                </a:solidFill>
                <a:latin typeface="Cantarell"/>
                <a:ea typeface="Cantarell"/>
                <a:cs typeface="Cantarell"/>
                <a:sym typeface="Cantarell"/>
              </a:rPr>
              <a:t> shoes</a:t>
            </a:r>
            <a:endParaRPr lang="en-US" sz="2800" b="0" i="0" u="none" strike="noStrike" cap="none" baseline="0" dirty="0">
              <a:solidFill>
                <a:srgbClr val="EDEDED"/>
              </a:solidFill>
              <a:latin typeface="Cantarell"/>
              <a:ea typeface="Cantarell"/>
              <a:cs typeface="Cantarell"/>
              <a:sym typeface="Cantarell"/>
            </a:endParaRPr>
          </a:p>
          <a:p>
            <a:pPr marL="228600" marR="0" lvl="0" indent="-228600" algn="l" rtl="0">
              <a:lnSpc>
                <a:spcPct val="90000"/>
              </a:lnSpc>
              <a:spcBef>
                <a:spcPts val="1000"/>
              </a:spcBef>
              <a:buClr>
                <a:srgbClr val="EDEDED"/>
              </a:buClr>
              <a:buSzPct val="100000"/>
              <a:buFont typeface="Cantarell"/>
              <a:buChar char="•"/>
            </a:pPr>
            <a:r>
              <a:rPr lang="en-US" sz="2800" b="0" i="0" u="none" strike="noStrike" cap="none" baseline="0" dirty="0">
                <a:solidFill>
                  <a:srgbClr val="EDEDED"/>
                </a:solidFill>
                <a:latin typeface="Cantarell"/>
                <a:ea typeface="Cantarell"/>
                <a:cs typeface="Cantarell"/>
                <a:sym typeface="Cantarell"/>
              </a:rPr>
              <a:t>Black Belt - optional</a:t>
            </a:r>
          </a:p>
        </p:txBody>
      </p:sp>
    </p:spTree>
    <p:extLst>
      <p:ext uri="{BB962C8B-B14F-4D97-AF65-F5344CB8AC3E}">
        <p14:creationId xmlns:p14="http://schemas.microsoft.com/office/powerpoint/2010/main" val="2867911562"/>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838200" y="2103438"/>
            <a:ext cx="10515599"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EDEDED"/>
              </a:buClr>
              <a:buSzPct val="25000"/>
              <a:buFont typeface="Cantarell"/>
              <a:buNone/>
            </a:pPr>
            <a:r>
              <a:rPr lang="en-US" sz="4850" b="0" i="0" u="none" strike="noStrike" cap="none" baseline="0" dirty="0">
                <a:solidFill>
                  <a:srgbClr val="EDEDED"/>
                </a:solidFill>
                <a:latin typeface="Cantarell"/>
                <a:ea typeface="Cantarell"/>
                <a:cs typeface="Cantarell"/>
                <a:sym typeface="Cantarell"/>
              </a:rPr>
              <a:t>To complete the Chaperone training, please contact the ICC Parents Association President. </a:t>
            </a:r>
            <a:br>
              <a:rPr lang="en-US" sz="4850" b="0" i="0" u="none" strike="noStrike" cap="none" baseline="0" dirty="0">
                <a:solidFill>
                  <a:srgbClr val="EDEDED"/>
                </a:solidFill>
                <a:latin typeface="Cantarell"/>
                <a:ea typeface="Cantarell"/>
                <a:cs typeface="Cantarell"/>
                <a:sym typeface="Cantarell"/>
              </a:rPr>
            </a:br>
            <a:br>
              <a:rPr lang="en-US" sz="4850" b="0" i="0" u="none" strike="noStrike" cap="none" baseline="0" dirty="0">
                <a:solidFill>
                  <a:srgbClr val="EDEDED"/>
                </a:solidFill>
                <a:latin typeface="Cantarell"/>
                <a:ea typeface="Cantarell"/>
                <a:cs typeface="Cantarell"/>
                <a:sym typeface="Cantarell"/>
              </a:rPr>
            </a:br>
            <a:r>
              <a:rPr lang="en-US" sz="4850" b="0" i="0" u="none" strike="noStrike" cap="none" baseline="0" dirty="0">
                <a:solidFill>
                  <a:srgbClr val="EDEDED"/>
                </a:solidFill>
                <a:latin typeface="Cantarell"/>
                <a:ea typeface="Cantarell"/>
                <a:cs typeface="Cantarell"/>
                <a:sym typeface="Cantarell"/>
              </a:rPr>
              <a:t>Information to contact the Association President can be found at: </a:t>
            </a:r>
            <a:br>
              <a:rPr lang="en-US" sz="4850" b="0" i="0" u="none" strike="noStrike" cap="none" baseline="0" dirty="0">
                <a:solidFill>
                  <a:srgbClr val="EDEDED"/>
                </a:solidFill>
                <a:latin typeface="Cantarell"/>
                <a:ea typeface="Cantarell"/>
                <a:cs typeface="Cantarell"/>
                <a:sym typeface="Cantarell"/>
              </a:rPr>
            </a:br>
            <a:r>
              <a:rPr lang="en-US" sz="4850" b="0" i="0" u="none" strike="noStrike" cap="none" baseline="0" dirty="0">
                <a:solidFill>
                  <a:srgbClr val="EDEDED"/>
                </a:solidFill>
                <a:latin typeface="Cantarell"/>
                <a:ea typeface="Cantarell"/>
                <a:cs typeface="Cantarell"/>
                <a:sym typeface="Cantarell"/>
              </a:rPr>
              <a:t>https://icchoir.org/parents-association/</a:t>
            </a:r>
            <a:endParaRPr lang="en-US" sz="15000" b="0" i="0" u="none" strike="noStrike" cap="none" baseline="0" dirty="0">
              <a:solidFill>
                <a:srgbClr val="EDEDED"/>
              </a:solidFill>
              <a:latin typeface="Cantarell"/>
              <a:ea typeface="Cantarell"/>
              <a:cs typeface="Cantarell"/>
              <a:sym typeface="Cantarell"/>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838200" y="2287231"/>
            <a:ext cx="10515599"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rgbClr val="EDEDED"/>
              </a:buClr>
              <a:buSzPct val="25000"/>
              <a:buFont typeface="Cantarell"/>
              <a:buNone/>
            </a:pPr>
            <a:r>
              <a:rPr lang="en-US" sz="4850" b="0" i="0" u="none" strike="noStrike" cap="none" baseline="0" dirty="0">
                <a:solidFill>
                  <a:srgbClr val="EDEDED"/>
                </a:solidFill>
                <a:latin typeface="Cantarell"/>
                <a:ea typeface="Cantarell"/>
                <a:cs typeface="Cantarell"/>
                <a:sym typeface="Cantarell"/>
              </a:rPr>
              <a:t>Thank you for participating in training!</a:t>
            </a:r>
            <a:endParaRPr lang="en-US" sz="15000" b="0" i="0" u="none" strike="noStrike" cap="none" baseline="0" dirty="0">
              <a:solidFill>
                <a:srgbClr val="EDEDED"/>
              </a:solidFill>
              <a:latin typeface="Cantarell"/>
              <a:ea typeface="Cantarell"/>
              <a:cs typeface="Cantarell"/>
              <a:sym typeface="Cantarell"/>
            </a:endParaRPr>
          </a:p>
        </p:txBody>
      </p:sp>
    </p:spTree>
    <p:extLst>
      <p:ext uri="{BB962C8B-B14F-4D97-AF65-F5344CB8AC3E}">
        <p14:creationId xmlns:p14="http://schemas.microsoft.com/office/powerpoint/2010/main" val="3820730304"/>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ctrTitle"/>
          </p:nvPr>
        </p:nvSpPr>
        <p:spPr>
          <a:xfrm>
            <a:off x="854532" y="4464028"/>
            <a:ext cx="9144000" cy="164148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rgbClr val="E2E2E2"/>
              </a:buClr>
              <a:buSzPct val="25000"/>
              <a:buFont typeface="Cantarell"/>
              <a:buNone/>
            </a:pPr>
            <a:r>
              <a:rPr lang="en-US" sz="9600" b="0" i="0" u="none" strike="noStrike" cap="none" baseline="0" dirty="0">
                <a:solidFill>
                  <a:srgbClr val="E2E2E2"/>
                </a:solidFill>
                <a:latin typeface="Cambria" panose="02040503050406030204" pitchFamily="18" charset="0"/>
                <a:ea typeface="Cambria" panose="02040503050406030204" pitchFamily="18" charset="0"/>
                <a:cs typeface="Cantarell"/>
                <a:sym typeface="Cantarell"/>
              </a:rPr>
              <a:t>Duties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838200" y="150969"/>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EDEDED"/>
              </a:buClr>
              <a:buSzPct val="25000"/>
              <a:buFont typeface="Cantarell"/>
              <a:buNone/>
            </a:pPr>
            <a:r>
              <a:rPr lang="en-US" sz="5400" b="0" i="0" u="none" strike="noStrike" cap="none" baseline="0" dirty="0">
                <a:solidFill>
                  <a:srgbClr val="EDEDED"/>
                </a:solidFill>
                <a:latin typeface="Cambria" panose="02040503050406030204" pitchFamily="18" charset="0"/>
                <a:ea typeface="Cambria" panose="02040503050406030204" pitchFamily="18" charset="0"/>
                <a:cs typeface="Cantarell"/>
                <a:sym typeface="Cantarell"/>
              </a:rPr>
              <a:t>Duties</a:t>
            </a:r>
          </a:p>
        </p:txBody>
      </p:sp>
      <p:sp>
        <p:nvSpPr>
          <p:cNvPr id="181" name="Shape 181"/>
          <p:cNvSpPr txBox="1">
            <a:spLocks noGrp="1"/>
          </p:cNvSpPr>
          <p:nvPr>
            <p:ph type="body" idx="1"/>
          </p:nvPr>
        </p:nvSpPr>
        <p:spPr>
          <a:xfrm>
            <a:off x="977957" y="1253250"/>
            <a:ext cx="9091499" cy="4351500"/>
          </a:xfrm>
          <a:prstGeom prst="rect">
            <a:avLst/>
          </a:prstGeom>
          <a:noFill/>
          <a:ln>
            <a:noFill/>
          </a:ln>
        </p:spPr>
        <p:txBody>
          <a:bodyPr lIns="91425" tIns="45700" rIns="91425" bIns="45700" anchor="t" anchorCtr="0">
            <a:noAutofit/>
          </a:bodyPr>
          <a:lstStyle/>
          <a:p>
            <a:pPr marL="228600" marR="0" lvl="0" indent="-203200" algn="l" rtl="0">
              <a:lnSpc>
                <a:spcPct val="80000"/>
              </a:lnSpc>
              <a:spcBef>
                <a:spcPts val="0"/>
              </a:spcBef>
              <a:buClr>
                <a:srgbClr val="EDEDED"/>
              </a:buClr>
              <a:buSzPct val="100000"/>
              <a:buFont typeface="Cantarell"/>
              <a:buChar char="•"/>
            </a:pPr>
            <a:r>
              <a:rPr lang="en-US" sz="2200" b="0" i="0" u="none" strike="noStrike" cap="none" baseline="0" dirty="0">
                <a:solidFill>
                  <a:srgbClr val="EDEDED"/>
                </a:solidFill>
                <a:latin typeface="+mn-lt"/>
                <a:ea typeface="Cantarell"/>
                <a:cs typeface="Cantarell"/>
                <a:sym typeface="Cantarell"/>
              </a:rPr>
              <a:t>Each choir has a Choir Coordinator. The person who helps sign in students when they arrive at rehearsals or performances. </a:t>
            </a:r>
          </a:p>
          <a:p>
            <a:pPr marL="228600" marR="0" lvl="0" indent="-203200" algn="l" rtl="0">
              <a:lnSpc>
                <a:spcPct val="80000"/>
              </a:lnSpc>
              <a:spcBef>
                <a:spcPts val="0"/>
              </a:spcBef>
              <a:buClr>
                <a:srgbClr val="EDEDED"/>
              </a:buClr>
              <a:buSzPct val="100000"/>
              <a:buFont typeface="Cantarell"/>
              <a:buChar char="•"/>
            </a:pPr>
            <a:endParaRPr lang="en-US" sz="2200" dirty="0">
              <a:solidFill>
                <a:srgbClr val="EDEDED"/>
              </a:solidFill>
              <a:latin typeface="+mn-lt"/>
              <a:ea typeface="Cantarell"/>
              <a:cs typeface="Cantarell"/>
              <a:sym typeface="Cantarell"/>
            </a:endParaRPr>
          </a:p>
          <a:p>
            <a:pPr marL="228600" marR="0" lvl="0" indent="-203200" algn="l" rtl="0">
              <a:lnSpc>
                <a:spcPct val="80000"/>
              </a:lnSpc>
              <a:spcBef>
                <a:spcPts val="0"/>
              </a:spcBef>
              <a:buClr>
                <a:srgbClr val="EDEDED"/>
              </a:buClr>
              <a:buSzPct val="100000"/>
              <a:buFont typeface="Cantarell"/>
              <a:buChar char="•"/>
            </a:pPr>
            <a:r>
              <a:rPr lang="en-US" sz="2200" b="0" i="0" u="none" strike="noStrike" cap="none" baseline="0" dirty="0">
                <a:solidFill>
                  <a:srgbClr val="EDEDED"/>
                </a:solidFill>
                <a:latin typeface="+mn-lt"/>
                <a:ea typeface="Cantarell"/>
                <a:cs typeface="Cantarell"/>
                <a:sym typeface="Cantarell"/>
              </a:rPr>
              <a:t>Each choir has a Performance Coordinator, helps coordinate between the Director and chaperones as well as the Production Coordinator.</a:t>
            </a:r>
          </a:p>
          <a:p>
            <a:pPr marL="228600" marR="0" lvl="0" indent="-203200" algn="l" rtl="0">
              <a:lnSpc>
                <a:spcPct val="80000"/>
              </a:lnSpc>
              <a:spcBef>
                <a:spcPts val="0"/>
              </a:spcBef>
              <a:buClr>
                <a:srgbClr val="EDEDED"/>
              </a:buClr>
              <a:buSzPct val="100000"/>
              <a:buFont typeface="Cantarell"/>
              <a:buChar char="•"/>
            </a:pPr>
            <a:endParaRPr lang="en-US" sz="2200" dirty="0">
              <a:solidFill>
                <a:srgbClr val="EDEDED"/>
              </a:solidFill>
              <a:latin typeface="+mn-lt"/>
              <a:ea typeface="Cantarell"/>
              <a:cs typeface="Cantarell"/>
              <a:sym typeface="Cantarell"/>
            </a:endParaRPr>
          </a:p>
          <a:p>
            <a:pPr marL="228600" marR="0" lvl="0" indent="-203200" algn="l" rtl="0">
              <a:lnSpc>
                <a:spcPct val="80000"/>
              </a:lnSpc>
              <a:spcBef>
                <a:spcPts val="0"/>
              </a:spcBef>
              <a:buClr>
                <a:srgbClr val="EDEDED"/>
              </a:buClr>
              <a:buSzPct val="100000"/>
              <a:buFont typeface="Cantarell"/>
              <a:buChar char="•"/>
            </a:pPr>
            <a:r>
              <a:rPr lang="en-US" sz="2200" b="0" i="0" u="none" strike="noStrike" cap="none" baseline="0" dirty="0">
                <a:solidFill>
                  <a:srgbClr val="EDEDED"/>
                </a:solidFill>
                <a:latin typeface="+mn-lt"/>
                <a:ea typeface="Cantarell"/>
                <a:cs typeface="Cantarell"/>
                <a:sym typeface="Cantarell"/>
              </a:rPr>
              <a:t>As chaperones you will be reporting to the Performance Coordinator.</a:t>
            </a:r>
            <a:br>
              <a:rPr lang="en-US" sz="2200" b="0" i="0" u="none" strike="noStrike" cap="none" baseline="0" dirty="0">
                <a:solidFill>
                  <a:srgbClr val="EDEDED"/>
                </a:solidFill>
                <a:latin typeface="+mn-lt"/>
                <a:ea typeface="Cantarell"/>
                <a:cs typeface="Cantarell"/>
                <a:sym typeface="Cantarell"/>
              </a:rPr>
            </a:br>
            <a:endParaRPr lang="en-US" sz="2200" b="0" i="0" u="none" strike="noStrike" cap="none" baseline="0" dirty="0">
              <a:solidFill>
                <a:srgbClr val="EDEDED"/>
              </a:solidFill>
              <a:latin typeface="+mn-lt"/>
              <a:ea typeface="Cantarell"/>
              <a:cs typeface="Cantarell"/>
              <a:sym typeface="Cantarell"/>
            </a:endParaRPr>
          </a:p>
          <a:p>
            <a:pPr marL="228600" marR="0" lvl="0" indent="-203200" algn="l" rtl="0">
              <a:lnSpc>
                <a:spcPct val="80000"/>
              </a:lnSpc>
              <a:spcBef>
                <a:spcPts val="1000"/>
              </a:spcBef>
              <a:buClr>
                <a:srgbClr val="EDEDED"/>
              </a:buClr>
              <a:buSzPct val="100000"/>
              <a:buFont typeface="Cantarell"/>
              <a:buChar char="•"/>
            </a:pPr>
            <a:r>
              <a:rPr lang="en-US" sz="2200" b="0" i="0" u="none" strike="noStrike" cap="none" baseline="0" dirty="0">
                <a:solidFill>
                  <a:srgbClr val="EDEDED"/>
                </a:solidFill>
                <a:latin typeface="+mn-lt"/>
                <a:ea typeface="Cantarell"/>
                <a:cs typeface="Cantarell"/>
                <a:sym typeface="Cantarell"/>
              </a:rPr>
              <a:t>Report to the performance site 30 minutes prior to the call time and report to the Performance Coordinator.</a:t>
            </a:r>
            <a:br>
              <a:rPr lang="en-US" sz="2200" b="0" i="0" u="none" strike="noStrike" cap="none" baseline="0" dirty="0">
                <a:solidFill>
                  <a:srgbClr val="EDEDED"/>
                </a:solidFill>
                <a:latin typeface="+mn-lt"/>
                <a:ea typeface="Cantarell"/>
                <a:cs typeface="Cantarell"/>
                <a:sym typeface="Cantarell"/>
              </a:rPr>
            </a:br>
            <a:endParaRPr lang="en-US" sz="2200" b="0" i="0" u="none" strike="noStrike" cap="none" baseline="0" dirty="0">
              <a:solidFill>
                <a:srgbClr val="EDEDED"/>
              </a:solidFill>
              <a:latin typeface="+mn-lt"/>
              <a:ea typeface="Cantarell"/>
              <a:cs typeface="Cantarell"/>
              <a:sym typeface="Cantarell"/>
            </a:endParaRPr>
          </a:p>
          <a:p>
            <a:pPr indent="-203200">
              <a:lnSpc>
                <a:spcPct val="80000"/>
              </a:lnSpc>
              <a:buSzPct val="100000"/>
            </a:pPr>
            <a:r>
              <a:rPr lang="en-US" sz="2200" dirty="0">
                <a:solidFill>
                  <a:srgbClr val="EDEDED"/>
                </a:solidFill>
                <a:latin typeface="+mn-lt"/>
                <a:ea typeface="Cantarell"/>
                <a:cs typeface="Cantarell"/>
                <a:sym typeface="Cantarell"/>
              </a:rPr>
              <a:t>Upon arrival, you will receive duties from your Performance Coordinator. </a:t>
            </a:r>
            <a:br>
              <a:rPr lang="en-US" sz="2200" dirty="0">
                <a:solidFill>
                  <a:srgbClr val="EDEDED"/>
                </a:solidFill>
                <a:latin typeface="+mn-lt"/>
                <a:ea typeface="Cantarell"/>
                <a:cs typeface="Cantarell"/>
                <a:sym typeface="Cantarell"/>
              </a:rPr>
            </a:br>
            <a:endParaRPr lang="en-US" sz="2200" dirty="0">
              <a:solidFill>
                <a:srgbClr val="EDEDED"/>
              </a:solidFill>
              <a:latin typeface="+mn-lt"/>
              <a:ea typeface="Cantarell"/>
              <a:cs typeface="Cantarell"/>
              <a:sym typeface="Cantarell"/>
            </a:endParaRPr>
          </a:p>
          <a:p>
            <a:pPr indent="-203200">
              <a:lnSpc>
                <a:spcPct val="80000"/>
              </a:lnSpc>
              <a:buSzPct val="100000"/>
            </a:pPr>
            <a:r>
              <a:rPr lang="en-US" sz="2200" b="0" i="0" u="none" strike="noStrike" cap="none" baseline="0" dirty="0">
                <a:solidFill>
                  <a:srgbClr val="EDEDED"/>
                </a:solidFill>
                <a:latin typeface="+mn-lt"/>
                <a:ea typeface="Cantarell"/>
                <a:cs typeface="Cantarell"/>
                <a:sym typeface="Cantarell"/>
              </a:rPr>
              <a:t>You may bring your own singer, or carpool, when you report for chaperone duty. You may not, however, bring siblings of choir members, unless they are members of the ICC and they are performing at that concert.</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EDEDED"/>
              </a:buClr>
              <a:buSzPct val="25000"/>
              <a:buFont typeface="Cantarell"/>
              <a:buNone/>
            </a:pPr>
            <a:r>
              <a:rPr lang="en-US" sz="5400" b="0" i="0" u="none" strike="noStrike" cap="none" baseline="0" dirty="0">
                <a:solidFill>
                  <a:srgbClr val="EDEDED"/>
                </a:solidFill>
                <a:latin typeface="Cambria" panose="02040503050406030204" pitchFamily="18" charset="0"/>
                <a:ea typeface="Cambria" panose="02040503050406030204" pitchFamily="18" charset="0"/>
                <a:cs typeface="Cantarell"/>
                <a:sym typeface="Cantarell"/>
              </a:rPr>
              <a:t>Duties</a:t>
            </a:r>
          </a:p>
        </p:txBody>
      </p:sp>
      <p:sp>
        <p:nvSpPr>
          <p:cNvPr id="187" name="Shape 187"/>
          <p:cNvSpPr txBox="1">
            <a:spLocks noGrp="1"/>
          </p:cNvSpPr>
          <p:nvPr>
            <p:ph type="body" idx="1"/>
          </p:nvPr>
        </p:nvSpPr>
        <p:spPr>
          <a:xfrm>
            <a:off x="1013468" y="1461640"/>
            <a:ext cx="9062999" cy="4351500"/>
          </a:xfrm>
          <a:prstGeom prst="rect">
            <a:avLst/>
          </a:prstGeom>
          <a:noFill/>
          <a:ln>
            <a:noFill/>
          </a:ln>
        </p:spPr>
        <p:txBody>
          <a:bodyPr lIns="91425" tIns="45700" rIns="91425" bIns="45700" anchor="t" anchorCtr="0">
            <a:noAutofit/>
          </a:bodyPr>
          <a:lstStyle/>
          <a:p>
            <a:pPr marL="228600" marR="0" lvl="0" indent="-203200" algn="l" rtl="0">
              <a:lnSpc>
                <a:spcPct val="90000"/>
              </a:lnSpc>
              <a:spcBef>
                <a:spcPts val="1000"/>
              </a:spcBef>
              <a:buClr>
                <a:srgbClr val="EDEDED"/>
              </a:buClr>
              <a:buSzPct val="100000"/>
              <a:buFont typeface="Cantarell"/>
              <a:buChar char="•"/>
            </a:pPr>
            <a:r>
              <a:rPr lang="en-US" sz="2200" b="0" i="0" u="none" strike="noStrike" cap="none" baseline="0" dirty="0">
                <a:solidFill>
                  <a:srgbClr val="EDEDED"/>
                </a:solidFill>
                <a:latin typeface="+mn-lt"/>
                <a:ea typeface="Cantarell"/>
                <a:cs typeface="Cantarell"/>
                <a:sym typeface="Cantarell"/>
              </a:rPr>
              <a:t>When the children are in dress uniform, chaperones should wear dress clothes (mainly black so you blend in behind the scenes). </a:t>
            </a:r>
            <a:br>
              <a:rPr lang="en-US" sz="2200" b="0" i="0" u="none" strike="noStrike" cap="none" baseline="0" dirty="0">
                <a:solidFill>
                  <a:srgbClr val="EDEDED"/>
                </a:solidFill>
                <a:latin typeface="+mn-lt"/>
                <a:ea typeface="Cantarell"/>
                <a:cs typeface="Cantarell"/>
                <a:sym typeface="Cantarell"/>
              </a:rPr>
            </a:br>
            <a:endParaRPr lang="en-US" sz="2200" b="0" i="0" u="none" strike="noStrike" cap="none" baseline="0" dirty="0">
              <a:solidFill>
                <a:srgbClr val="EDEDED"/>
              </a:solidFill>
              <a:latin typeface="+mn-lt"/>
              <a:ea typeface="Cantarell"/>
              <a:cs typeface="Cantarell"/>
              <a:sym typeface="Cantarell"/>
            </a:endParaRPr>
          </a:p>
          <a:p>
            <a:pPr marL="228600" marR="0" lvl="0" indent="-203200" algn="l" rtl="0">
              <a:lnSpc>
                <a:spcPct val="90000"/>
              </a:lnSpc>
              <a:spcBef>
                <a:spcPts val="1000"/>
              </a:spcBef>
              <a:buClr>
                <a:srgbClr val="EDEDED"/>
              </a:buClr>
              <a:buSzPct val="100000"/>
              <a:buFont typeface="Cantarell"/>
              <a:buChar char="•"/>
            </a:pPr>
            <a:r>
              <a:rPr lang="en-US" sz="2200" b="0" i="0" u="none" strike="noStrike" cap="none" baseline="0" dirty="0">
                <a:solidFill>
                  <a:srgbClr val="EDEDED"/>
                </a:solidFill>
                <a:latin typeface="+mn-lt"/>
                <a:ea typeface="Cantarell"/>
                <a:cs typeface="Cantarell"/>
                <a:sym typeface="Cantarell"/>
              </a:rPr>
              <a:t>When the children are in rehearsal shirts or casual wear, chaperones may be in casual clothing also, no jeans, shorts, or flip flops.</a:t>
            </a:r>
            <a:br>
              <a:rPr lang="en-US" sz="2200" b="0" i="0" u="none" strike="noStrike" cap="none" baseline="0" dirty="0">
                <a:solidFill>
                  <a:srgbClr val="EDEDED"/>
                </a:solidFill>
                <a:latin typeface="+mn-lt"/>
                <a:ea typeface="Cantarell"/>
                <a:cs typeface="Cantarell"/>
                <a:sym typeface="Cantarell"/>
              </a:rPr>
            </a:br>
            <a:endParaRPr lang="en-US" sz="2200" b="0" i="0" u="none" strike="noStrike" cap="none" baseline="0" dirty="0">
              <a:solidFill>
                <a:srgbClr val="EDEDED"/>
              </a:solidFill>
              <a:latin typeface="+mn-lt"/>
              <a:ea typeface="Cantarell"/>
              <a:cs typeface="Cantarell"/>
              <a:sym typeface="Cantarell"/>
            </a:endParaRPr>
          </a:p>
          <a:p>
            <a:pPr marL="228600" marR="0" lvl="0" indent="-203200" algn="l" rtl="0">
              <a:lnSpc>
                <a:spcPct val="90000"/>
              </a:lnSpc>
              <a:spcBef>
                <a:spcPts val="1000"/>
              </a:spcBef>
              <a:buClr>
                <a:srgbClr val="EDEDED"/>
              </a:buClr>
              <a:buSzPct val="100000"/>
              <a:buFont typeface="Cantarell"/>
              <a:buChar char="•"/>
            </a:pPr>
            <a:r>
              <a:rPr lang="en-US" sz="2200" b="0" i="0" u="none" strike="noStrike" cap="none" baseline="0" dirty="0">
                <a:solidFill>
                  <a:srgbClr val="EDEDED"/>
                </a:solidFill>
                <a:latin typeface="+mn-lt"/>
                <a:ea typeface="Cantarell"/>
                <a:cs typeface="Cantarell"/>
                <a:sym typeface="Cantarell"/>
              </a:rPr>
              <a:t>Keep in mind, you may be behind the singers on stage, so dress to not attract attention to yourself – black clothing is best.</a:t>
            </a:r>
            <a:br>
              <a:rPr lang="en-US" sz="2200" b="0" i="0" u="none" strike="noStrike" cap="none" baseline="0" dirty="0">
                <a:solidFill>
                  <a:srgbClr val="EDEDED"/>
                </a:solidFill>
                <a:latin typeface="+mn-lt"/>
                <a:ea typeface="Cantarell"/>
                <a:cs typeface="Cantarell"/>
                <a:sym typeface="Cantarell"/>
              </a:rPr>
            </a:br>
            <a:endParaRPr lang="en-US" sz="2200" b="0" i="0" u="none" strike="noStrike" cap="none" baseline="0" dirty="0">
              <a:solidFill>
                <a:srgbClr val="EDEDED"/>
              </a:solidFill>
              <a:latin typeface="+mn-lt"/>
              <a:ea typeface="Cantarell"/>
              <a:cs typeface="Cantarell"/>
              <a:sym typeface="Cantarell"/>
            </a:endParaRPr>
          </a:p>
          <a:p>
            <a:pPr marL="228600" marR="0" lvl="0" indent="-203200" algn="l" rtl="0">
              <a:lnSpc>
                <a:spcPct val="90000"/>
              </a:lnSpc>
              <a:spcBef>
                <a:spcPts val="1000"/>
              </a:spcBef>
              <a:buClr>
                <a:srgbClr val="EDEDED"/>
              </a:buClr>
              <a:buSzPct val="100000"/>
              <a:buFont typeface="Cantarell"/>
              <a:buChar char="•"/>
            </a:pPr>
            <a:r>
              <a:rPr lang="en-US" sz="2200" b="0" i="0" u="none" strike="noStrike" cap="none" baseline="0" dirty="0">
                <a:solidFill>
                  <a:srgbClr val="EDEDED"/>
                </a:solidFill>
                <a:latin typeface="+mn-lt"/>
                <a:ea typeface="Cantarell"/>
                <a:cs typeface="Cantarell"/>
                <a:sym typeface="Cantarell"/>
              </a:rPr>
              <a:t>Come dressed for the weather in case you are assigned outdoor duty.</a:t>
            </a:r>
            <a:br>
              <a:rPr lang="en-US" sz="2200" b="0" i="0" u="none" strike="noStrike" cap="none" baseline="0" dirty="0">
                <a:solidFill>
                  <a:srgbClr val="EDEDED"/>
                </a:solidFill>
                <a:latin typeface="+mn-lt"/>
                <a:ea typeface="Cantarell"/>
                <a:cs typeface="Cantarell"/>
                <a:sym typeface="Cantarell"/>
              </a:rPr>
            </a:br>
            <a:endParaRPr lang="en-US" sz="2200" b="0" i="0" u="none" strike="noStrike" cap="none" baseline="0" dirty="0">
              <a:solidFill>
                <a:srgbClr val="EDEDED"/>
              </a:solidFill>
              <a:latin typeface="+mn-lt"/>
              <a:ea typeface="Cantarell"/>
              <a:cs typeface="Cantarell"/>
              <a:sym typeface="Cantarell"/>
            </a:endParaRPr>
          </a:p>
          <a:p>
            <a:pPr marL="228600" marR="0" lvl="0" indent="-203200" algn="l" rtl="0">
              <a:lnSpc>
                <a:spcPct val="90000"/>
              </a:lnSpc>
              <a:spcBef>
                <a:spcPts val="1000"/>
              </a:spcBef>
              <a:buClr>
                <a:srgbClr val="EDEDED"/>
              </a:buClr>
              <a:buSzPct val="100000"/>
              <a:buFont typeface="Cantarell"/>
              <a:buChar char="•"/>
            </a:pPr>
            <a:r>
              <a:rPr lang="en-US" sz="2200" dirty="0">
                <a:solidFill>
                  <a:srgbClr val="EDEDED"/>
                </a:solidFill>
                <a:latin typeface="+mn-lt"/>
                <a:ea typeface="Cantarell"/>
                <a:cs typeface="Cantarell"/>
                <a:sym typeface="Cantarell"/>
              </a:rPr>
              <a:t>Always wear comfortable shoes.</a:t>
            </a:r>
            <a:endParaRPr lang="en-US" sz="2200" b="0" i="0" u="none" strike="noStrike" cap="none" baseline="0" dirty="0">
              <a:solidFill>
                <a:srgbClr val="EDEDED"/>
              </a:solidFill>
              <a:latin typeface="+mn-lt"/>
              <a:ea typeface="Cantarell"/>
              <a:cs typeface="Cantarell"/>
              <a:sym typeface="Cantarell"/>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EDEDED"/>
              </a:buClr>
              <a:buSzPct val="25000"/>
              <a:buFont typeface="Cantarell"/>
              <a:buNone/>
            </a:pPr>
            <a:r>
              <a:rPr lang="en-US" sz="5400" b="0" i="0" u="none" strike="noStrike" cap="none" baseline="0" dirty="0">
                <a:solidFill>
                  <a:srgbClr val="EDEDED"/>
                </a:solidFill>
                <a:latin typeface="Cambria" panose="02040503050406030204" pitchFamily="18" charset="0"/>
                <a:ea typeface="Cambria" panose="02040503050406030204" pitchFamily="18" charset="0"/>
                <a:cs typeface="Cantarell"/>
                <a:sym typeface="Cantarell"/>
              </a:rPr>
              <a:t>Duties</a:t>
            </a:r>
          </a:p>
        </p:txBody>
      </p:sp>
      <p:sp>
        <p:nvSpPr>
          <p:cNvPr id="193" name="Shape 193"/>
          <p:cNvSpPr txBox="1">
            <a:spLocks noGrp="1"/>
          </p:cNvSpPr>
          <p:nvPr>
            <p:ph type="body" idx="1"/>
          </p:nvPr>
        </p:nvSpPr>
        <p:spPr>
          <a:xfrm>
            <a:off x="1120000" y="1825625"/>
            <a:ext cx="10233799" cy="435133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rgbClr val="EDEDED"/>
              </a:buClr>
              <a:buSzPct val="25000"/>
              <a:buFont typeface="Cantarell"/>
              <a:buNone/>
            </a:pPr>
            <a:r>
              <a:rPr lang="en-US" sz="4400" b="0" i="0" u="none" strike="noStrike" cap="none" baseline="0" dirty="0">
                <a:solidFill>
                  <a:srgbClr val="EDEDED"/>
                </a:solidFill>
                <a:latin typeface="+mn-lt"/>
                <a:ea typeface="Cantarell"/>
                <a:cs typeface="Cantarell"/>
                <a:sym typeface="Cantarell"/>
              </a:rPr>
              <a:t>Performance Bag</a:t>
            </a:r>
          </a:p>
          <a:p>
            <a:pPr marL="228600" marR="0" lvl="0" indent="-228600" algn="l" rtl="0">
              <a:lnSpc>
                <a:spcPct val="90000"/>
              </a:lnSpc>
              <a:spcBef>
                <a:spcPts val="1000"/>
              </a:spcBef>
              <a:buClr>
                <a:srgbClr val="EDEDED"/>
              </a:buClr>
              <a:buSzPct val="100000"/>
              <a:buFont typeface="Cantarell"/>
              <a:buChar char="•"/>
            </a:pPr>
            <a:r>
              <a:rPr lang="en-US" sz="2800" b="0" i="0" u="none" strike="noStrike" cap="none" baseline="0" dirty="0">
                <a:solidFill>
                  <a:srgbClr val="EDEDED"/>
                </a:solidFill>
                <a:latin typeface="+mn-lt"/>
                <a:ea typeface="Cantarell"/>
                <a:cs typeface="Cantarell"/>
                <a:sym typeface="Cantarell"/>
              </a:rPr>
              <a:t>Kleenex, cough drops, safety pins, band aids, uniform items, sewing kit, extra ties, black shoe polish, black tape, extra hose, fingernail polish remover, hair accessories.</a:t>
            </a:r>
          </a:p>
          <a:p>
            <a:pPr marL="0" marR="0" lvl="0" indent="0" algn="l" rtl="0">
              <a:lnSpc>
                <a:spcPct val="90000"/>
              </a:lnSpc>
              <a:spcBef>
                <a:spcPts val="1000"/>
              </a:spcBef>
              <a:buClr>
                <a:srgbClr val="EDEDED"/>
              </a:buClr>
              <a:buSzPct val="25000"/>
              <a:buFont typeface="Cantarell"/>
              <a:buNone/>
            </a:pPr>
            <a:br>
              <a:rPr lang="en-US" sz="2800" b="0" i="0" u="none" strike="noStrike" cap="none" baseline="0" dirty="0">
                <a:solidFill>
                  <a:srgbClr val="EDEDED"/>
                </a:solidFill>
                <a:latin typeface="+mn-lt"/>
                <a:ea typeface="Cantarell"/>
                <a:cs typeface="Cantarell"/>
                <a:sym typeface="Cantarell"/>
              </a:rPr>
            </a:br>
            <a:r>
              <a:rPr lang="en-US" sz="2800" b="0" i="0" u="none" strike="noStrike" cap="none" baseline="0" dirty="0">
                <a:solidFill>
                  <a:srgbClr val="EDEDED"/>
                </a:solidFill>
                <a:latin typeface="+mn-lt"/>
                <a:ea typeface="Cantarell"/>
                <a:cs typeface="Cantarell"/>
                <a:sym typeface="Cantarell"/>
              </a:rPr>
              <a:t>Note: this bag is brought by the Performance Coordinator</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369849" y="3896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EDEDED"/>
              </a:buClr>
              <a:buSzPct val="25000"/>
              <a:buFont typeface="Cantarell"/>
              <a:buNone/>
            </a:pPr>
            <a:r>
              <a:rPr lang="en-US" sz="5400" b="0" i="0" u="none" strike="noStrike" cap="none" baseline="0" dirty="0">
                <a:solidFill>
                  <a:srgbClr val="EDEDED"/>
                </a:solidFill>
                <a:latin typeface="Cambria" panose="02040503050406030204" pitchFamily="18" charset="0"/>
                <a:ea typeface="Cambria" panose="02040503050406030204" pitchFamily="18" charset="0"/>
                <a:cs typeface="Cantarell"/>
                <a:sym typeface="Cantarell"/>
              </a:rPr>
              <a:t>Duties</a:t>
            </a:r>
          </a:p>
        </p:txBody>
      </p:sp>
      <p:sp>
        <p:nvSpPr>
          <p:cNvPr id="199" name="Shape 199"/>
          <p:cNvSpPr txBox="1">
            <a:spLocks noGrp="1"/>
          </p:cNvSpPr>
          <p:nvPr>
            <p:ph type="body" idx="1"/>
          </p:nvPr>
        </p:nvSpPr>
        <p:spPr>
          <a:xfrm>
            <a:off x="369849" y="1085359"/>
            <a:ext cx="11452302" cy="435133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rgbClr val="EDEDED"/>
              </a:buClr>
              <a:buSzPct val="25000"/>
              <a:buFont typeface="Cantarell"/>
              <a:buNone/>
            </a:pPr>
            <a:r>
              <a:rPr lang="en-US" sz="4000" b="0" i="0" u="none" strike="noStrike" cap="none" baseline="0" dirty="0">
                <a:solidFill>
                  <a:srgbClr val="EDEDED"/>
                </a:solidFill>
                <a:latin typeface="+mn-lt"/>
                <a:ea typeface="Cantarell"/>
                <a:cs typeface="Cantarell"/>
                <a:sym typeface="Cantarell"/>
              </a:rPr>
              <a:t>Medical Bag</a:t>
            </a:r>
          </a:p>
          <a:p>
            <a:pPr marL="228600" marR="0" lvl="0" indent="-228600" algn="l" rtl="0">
              <a:lnSpc>
                <a:spcPct val="90000"/>
              </a:lnSpc>
              <a:spcBef>
                <a:spcPts val="1000"/>
              </a:spcBef>
              <a:buClr>
                <a:srgbClr val="EDEDED"/>
              </a:buClr>
              <a:buSzPct val="100000"/>
              <a:buFont typeface="Cantarell"/>
              <a:buChar char="•"/>
            </a:pPr>
            <a:r>
              <a:rPr lang="en-US" sz="2800" b="0" i="0" u="none" strike="noStrike" cap="none" baseline="0" dirty="0">
                <a:solidFill>
                  <a:srgbClr val="EDEDED"/>
                </a:solidFill>
                <a:latin typeface="+mn-lt"/>
                <a:ea typeface="Cantarell"/>
                <a:cs typeface="Cantarell"/>
                <a:sym typeface="Cantarell"/>
              </a:rPr>
              <a:t>Tylenol, Advil, Pepto Bismal, Mylanta, Sudafed, Benadryl, Imodium, tweezers, thermometer, alcohol prep, Kleenex, ace bandages, hot packs, cold packs, contact solution, calamine lotion, first aid ointment, Band-Aids, feminine supplies, cough drops, and hard candy (diabetics)</a:t>
            </a:r>
          </a:p>
          <a:p>
            <a:pPr marL="0" marR="0" lvl="0" indent="0" algn="l" rtl="0">
              <a:lnSpc>
                <a:spcPct val="90000"/>
              </a:lnSpc>
              <a:spcBef>
                <a:spcPts val="1000"/>
              </a:spcBef>
              <a:buClr>
                <a:srgbClr val="EDEDED"/>
              </a:buClr>
              <a:buSzPct val="25000"/>
              <a:buFont typeface="Cantarell"/>
              <a:buNone/>
            </a:pPr>
            <a:br>
              <a:rPr lang="en-US" sz="2800" b="0" i="0" u="none" strike="noStrike" cap="none" baseline="0" dirty="0">
                <a:solidFill>
                  <a:srgbClr val="EDEDED"/>
                </a:solidFill>
                <a:latin typeface="+mn-lt"/>
                <a:ea typeface="Cantarell"/>
                <a:cs typeface="Cantarell"/>
                <a:sym typeface="Cantarell"/>
              </a:rPr>
            </a:br>
            <a:r>
              <a:rPr lang="en-US" sz="2800" b="0" i="0" u="none" strike="noStrike" cap="none" baseline="0" dirty="0">
                <a:solidFill>
                  <a:srgbClr val="EDEDED"/>
                </a:solidFill>
                <a:latin typeface="+mn-lt"/>
                <a:ea typeface="Cantarell"/>
                <a:cs typeface="Cantarell"/>
                <a:sym typeface="Cantarell"/>
              </a:rPr>
              <a:t>Note: this bag is brought by the ICC staff member assigned to the performance – the Performance Coordinator should tell all Chaperones where the bag is located at each performance. </a:t>
            </a:r>
            <a:r>
              <a:rPr lang="en-US" sz="2800" dirty="0">
                <a:solidFill>
                  <a:srgbClr val="EDEDED"/>
                </a:solidFill>
                <a:latin typeface="+mn-lt"/>
                <a:ea typeface="Cantarell"/>
                <a:cs typeface="Cantarell"/>
                <a:sym typeface="Cantarell"/>
              </a:rPr>
              <a:t>Only the ICC staff can administer any of these items to the singer.</a:t>
            </a:r>
            <a:endParaRPr lang="en-US" sz="2800" b="0" i="0" u="none" strike="noStrike" cap="none" baseline="0" dirty="0">
              <a:solidFill>
                <a:srgbClr val="EDEDED"/>
              </a:solidFill>
              <a:latin typeface="+mn-lt"/>
              <a:ea typeface="Cantarell"/>
              <a:cs typeface="Cantarell"/>
              <a:sym typeface="Cantarell"/>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ctrTitle"/>
          </p:nvPr>
        </p:nvSpPr>
        <p:spPr>
          <a:xfrm>
            <a:off x="854532" y="4464028"/>
            <a:ext cx="9144000" cy="164148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rgbClr val="E2E2E2"/>
              </a:buClr>
              <a:buSzPct val="25000"/>
              <a:buFont typeface="Cantarell"/>
              <a:buNone/>
            </a:pPr>
            <a:r>
              <a:rPr lang="en-US" sz="5400" b="0" i="0" u="none" strike="noStrike" cap="none" baseline="0" dirty="0">
                <a:solidFill>
                  <a:srgbClr val="E2E2E2"/>
                </a:solidFill>
                <a:latin typeface="Cambria" panose="02040503050406030204" pitchFamily="18" charset="0"/>
                <a:ea typeface="Cambria" panose="02040503050406030204" pitchFamily="18" charset="0"/>
                <a:cs typeface="Cantarell"/>
                <a:sym typeface="Cantarell"/>
              </a:rPr>
              <a:t>Duties Prior to Performance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rgbClr val="EDEDED"/>
              </a:buClr>
              <a:buSzPct val="25000"/>
              <a:buFont typeface="Cantarell"/>
              <a:buNone/>
            </a:pPr>
            <a:r>
              <a:rPr lang="en-US" sz="5400" b="0" i="0" u="none" strike="noStrike" cap="none" baseline="0" dirty="0">
                <a:solidFill>
                  <a:srgbClr val="EDEDED"/>
                </a:solidFill>
                <a:latin typeface="Cambria" panose="02040503050406030204" pitchFamily="18" charset="0"/>
                <a:ea typeface="Cambria" panose="02040503050406030204" pitchFamily="18" charset="0"/>
                <a:cs typeface="Cantarell"/>
                <a:sym typeface="Cantarell"/>
              </a:rPr>
              <a:t>Duties Prior to Performance</a:t>
            </a:r>
          </a:p>
        </p:txBody>
      </p:sp>
      <p:sp>
        <p:nvSpPr>
          <p:cNvPr id="263" name="Shape 263"/>
          <p:cNvSpPr txBox="1">
            <a:spLocks noGrp="1"/>
          </p:cNvSpPr>
          <p:nvPr>
            <p:ph type="body" idx="1"/>
          </p:nvPr>
        </p:nvSpPr>
        <p:spPr>
          <a:xfrm>
            <a:off x="1120000" y="1825625"/>
            <a:ext cx="10233799"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rgbClr val="EDEDED"/>
              </a:buClr>
              <a:buSzPct val="100000"/>
              <a:buFont typeface="Cantarell"/>
              <a:buChar char="•"/>
            </a:pPr>
            <a:r>
              <a:rPr lang="en-US" sz="2800" b="0" i="0" u="none" strike="noStrike" cap="none" baseline="0" dirty="0">
                <a:solidFill>
                  <a:srgbClr val="EDEDED"/>
                </a:solidFill>
                <a:latin typeface="+mn-lt"/>
                <a:ea typeface="Cantarell"/>
                <a:cs typeface="Cantarell"/>
                <a:sym typeface="Cantarell"/>
              </a:rPr>
              <a:t>Assist in directing the </a:t>
            </a:r>
            <a:r>
              <a:rPr lang="en-US" sz="2800" dirty="0">
                <a:solidFill>
                  <a:srgbClr val="EDEDED"/>
                </a:solidFill>
                <a:latin typeface="+mn-lt"/>
                <a:ea typeface="Cantarell"/>
                <a:cs typeface="Cantarell"/>
                <a:sym typeface="Cantarell"/>
              </a:rPr>
              <a:t>singers</a:t>
            </a:r>
            <a:r>
              <a:rPr lang="en-US" sz="2800" b="0" i="0" u="none" strike="noStrike" cap="none" baseline="0" dirty="0">
                <a:solidFill>
                  <a:srgbClr val="EDEDED"/>
                </a:solidFill>
                <a:latin typeface="+mn-lt"/>
                <a:ea typeface="Cantarell"/>
                <a:cs typeface="Cantarell"/>
                <a:sym typeface="Cantarell"/>
              </a:rPr>
              <a:t> to the sign-in location</a:t>
            </a:r>
            <a:br>
              <a:rPr lang="en-US" sz="2800" b="0" i="0" u="none" strike="noStrike" cap="none" baseline="0" dirty="0">
                <a:solidFill>
                  <a:srgbClr val="EDEDED"/>
                </a:solidFill>
                <a:latin typeface="+mn-lt"/>
                <a:ea typeface="Cantarell"/>
                <a:cs typeface="Cantarell"/>
                <a:sym typeface="Cantarell"/>
              </a:rPr>
            </a:br>
            <a:endParaRPr lang="en-US" sz="2800" b="0" i="0" u="none" strike="noStrike" cap="none" baseline="0" dirty="0">
              <a:solidFill>
                <a:srgbClr val="EDEDED"/>
              </a:solidFill>
              <a:latin typeface="+mn-lt"/>
              <a:ea typeface="Cantarell"/>
              <a:cs typeface="Cantarell"/>
              <a:sym typeface="Cantarell"/>
            </a:endParaRPr>
          </a:p>
          <a:p>
            <a:pPr marL="228600" marR="0" lvl="0" indent="-228600" algn="l" rtl="0">
              <a:lnSpc>
                <a:spcPct val="90000"/>
              </a:lnSpc>
              <a:spcBef>
                <a:spcPts val="1000"/>
              </a:spcBef>
              <a:buClr>
                <a:srgbClr val="EDEDED"/>
              </a:buClr>
              <a:buSzPct val="100000"/>
              <a:buFont typeface="Cantarell"/>
              <a:buChar char="•"/>
            </a:pPr>
            <a:r>
              <a:rPr lang="en-US" sz="2800" b="0" i="0" u="none" strike="noStrike" cap="none" baseline="0" dirty="0">
                <a:solidFill>
                  <a:srgbClr val="EDEDED"/>
                </a:solidFill>
                <a:latin typeface="+mn-lt"/>
                <a:ea typeface="Cantarell"/>
                <a:cs typeface="Cantarell"/>
                <a:sym typeface="Cantarell"/>
              </a:rPr>
              <a:t>Escort singers to the restroom</a:t>
            </a:r>
            <a:br>
              <a:rPr lang="en-US" sz="2800" b="0" i="0" u="none" strike="noStrike" cap="none" baseline="0" dirty="0">
                <a:solidFill>
                  <a:srgbClr val="EDEDED"/>
                </a:solidFill>
                <a:latin typeface="+mn-lt"/>
                <a:ea typeface="Cantarell"/>
                <a:cs typeface="Cantarell"/>
                <a:sym typeface="Cantarell"/>
              </a:rPr>
            </a:br>
            <a:endParaRPr lang="en-US" sz="2800" b="0" i="0" u="none" strike="noStrike" cap="none" baseline="0" dirty="0">
              <a:solidFill>
                <a:srgbClr val="EDEDED"/>
              </a:solidFill>
              <a:latin typeface="+mn-lt"/>
              <a:ea typeface="Cantarell"/>
              <a:cs typeface="Cantarell"/>
              <a:sym typeface="Cantarell"/>
            </a:endParaRPr>
          </a:p>
          <a:p>
            <a:pPr marL="228600" marR="0" lvl="0" indent="-228600" algn="l" rtl="0">
              <a:lnSpc>
                <a:spcPct val="90000"/>
              </a:lnSpc>
              <a:spcBef>
                <a:spcPts val="1000"/>
              </a:spcBef>
              <a:buClr>
                <a:srgbClr val="EDEDED"/>
              </a:buClr>
              <a:buSzPct val="100000"/>
              <a:buFont typeface="Cantarell"/>
              <a:buChar char="•"/>
            </a:pPr>
            <a:r>
              <a:rPr lang="en-US" sz="2800" b="0" i="0" u="none" strike="noStrike" cap="none" baseline="0" dirty="0">
                <a:solidFill>
                  <a:srgbClr val="EDEDED"/>
                </a:solidFill>
                <a:latin typeface="+mn-lt"/>
                <a:ea typeface="Cantarell"/>
                <a:cs typeface="Cantarell"/>
                <a:sym typeface="Cantarell"/>
              </a:rPr>
              <a:t>Help maintain order and quiet during non-performing times</a:t>
            </a:r>
            <a:br>
              <a:rPr lang="en-US" sz="2800" b="0" i="0" u="none" strike="noStrike" cap="none" baseline="0" dirty="0">
                <a:solidFill>
                  <a:srgbClr val="EDEDED"/>
                </a:solidFill>
                <a:latin typeface="+mn-lt"/>
                <a:ea typeface="Cantarell"/>
                <a:cs typeface="Cantarell"/>
                <a:sym typeface="Cantarell"/>
              </a:rPr>
            </a:br>
            <a:endParaRPr lang="en-US" sz="2800" b="0" i="0" u="none" strike="noStrike" cap="none" baseline="0" dirty="0">
              <a:solidFill>
                <a:srgbClr val="EDEDED"/>
              </a:solidFill>
              <a:latin typeface="+mn-lt"/>
              <a:ea typeface="Cantarell"/>
              <a:cs typeface="Cantarell"/>
              <a:sym typeface="Cantarell"/>
            </a:endParaRPr>
          </a:p>
          <a:p>
            <a:pPr marL="228600" marR="0" lvl="0" indent="-228600" algn="l" rtl="0">
              <a:lnSpc>
                <a:spcPct val="90000"/>
              </a:lnSpc>
              <a:spcBef>
                <a:spcPts val="1000"/>
              </a:spcBef>
              <a:buClr>
                <a:srgbClr val="EDEDED"/>
              </a:buClr>
              <a:buSzPct val="100000"/>
              <a:buFont typeface="Cantarell"/>
              <a:buChar char="•"/>
            </a:pPr>
            <a:r>
              <a:rPr lang="en-US" sz="2800" b="0" i="0" u="none" strike="noStrike" cap="none" baseline="0" dirty="0">
                <a:solidFill>
                  <a:srgbClr val="EDEDED"/>
                </a:solidFill>
                <a:latin typeface="+mn-lt"/>
                <a:ea typeface="Cantarell"/>
                <a:cs typeface="Cantarell"/>
                <a:sym typeface="Cantarell"/>
              </a:rPr>
              <a:t>No </a:t>
            </a:r>
            <a:r>
              <a:rPr lang="en-US" sz="2800" dirty="0">
                <a:solidFill>
                  <a:srgbClr val="EDEDED"/>
                </a:solidFill>
                <a:latin typeface="+mn-lt"/>
                <a:ea typeface="Cantarell"/>
                <a:cs typeface="Cantarell"/>
                <a:sym typeface="Cantarell"/>
              </a:rPr>
              <a:t>singer</a:t>
            </a:r>
            <a:r>
              <a:rPr lang="en-US" sz="2800" b="0" i="0" u="none" strike="noStrike" cap="none" baseline="0" dirty="0">
                <a:solidFill>
                  <a:srgbClr val="EDEDED"/>
                </a:solidFill>
                <a:latin typeface="+mn-lt"/>
                <a:ea typeface="Cantarell"/>
                <a:cs typeface="Cantarell"/>
                <a:sym typeface="Cantarell"/>
              </a:rPr>
              <a:t> is to leave the performance or practice area alone under any circumstances</a:t>
            </a:r>
          </a:p>
        </p:txBody>
      </p:sp>
    </p:spTree>
  </p:cSld>
  <p:clrMapOvr>
    <a:masterClrMapping/>
  </p:clrMapOvr>
  <p:transition spd="slow">
    <p:cut/>
  </p:transition>
</p:sld>
</file>

<file path=ppt/theme/theme1.xml><?xml version="1.0" encoding="utf-8"?>
<a:theme xmlns:a="http://schemas.openxmlformats.org/drawingml/2006/main" name="Depth">
  <a:themeElements>
    <a:clrScheme name="Depth">
      <a:dk1>
        <a:srgbClr val="000000"/>
      </a:dk1>
      <a:lt1>
        <a:srgbClr val="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dee2a23-d67c-4566-b306-6a6632074f06">
      <Terms xmlns="http://schemas.microsoft.com/office/infopath/2007/PartnerControls"/>
    </lcf76f155ced4ddcb4097134ff3c332f>
    <TaxCatchAll xmlns="8b44eb3c-03af-48ed-809b-63384c26126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3DD6B193A01674D91B89308D8C2541E" ma:contentTypeVersion="16" ma:contentTypeDescription="Create a new document." ma:contentTypeScope="" ma:versionID="d1fbc211740ecbd896cce97e8ff08a2a">
  <xsd:schema xmlns:xsd="http://www.w3.org/2001/XMLSchema" xmlns:xs="http://www.w3.org/2001/XMLSchema" xmlns:p="http://schemas.microsoft.com/office/2006/metadata/properties" xmlns:ns2="2dee2a23-d67c-4566-b306-6a6632074f06" xmlns:ns3="8b44eb3c-03af-48ed-809b-63384c261261" targetNamespace="http://schemas.microsoft.com/office/2006/metadata/properties" ma:root="true" ma:fieldsID="31a6dcdc1bc5f53c0ce94b9f0e9ea306" ns2:_="" ns3:_="">
    <xsd:import namespace="2dee2a23-d67c-4566-b306-6a6632074f06"/>
    <xsd:import namespace="8b44eb3c-03af-48ed-809b-63384c26126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ee2a23-d67c-4566-b306-6a6632074f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82f159a-1128-4a58-b7b4-36dba8b6a42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44eb3c-03af-48ed-809b-63384c26126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2ca6167-5713-446c-ac1b-b09ee7d48bc2}" ma:internalName="TaxCatchAll" ma:showField="CatchAllData" ma:web="8b44eb3c-03af-48ed-809b-63384c2612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36CBD6-7646-4173-923E-F0DDE0598229}">
  <ds:schemaRefs>
    <ds:schemaRef ds:uri="http://schemas.microsoft.com/sharepoint/v3/contenttype/forms"/>
  </ds:schemaRefs>
</ds:datastoreItem>
</file>

<file path=customXml/itemProps2.xml><?xml version="1.0" encoding="utf-8"?>
<ds:datastoreItem xmlns:ds="http://schemas.openxmlformats.org/officeDocument/2006/customXml" ds:itemID="{4B290285-E7C8-4F8A-9249-3308A53C8F4C}">
  <ds:schemaRefs>
    <ds:schemaRef ds:uri="http://schemas.microsoft.com/office/2006/documentManagement/types"/>
    <ds:schemaRef ds:uri="http://schemas.microsoft.com/office/infopath/2007/PartnerControls"/>
    <ds:schemaRef ds:uri="http://purl.org/dc/terms/"/>
    <ds:schemaRef ds:uri="http://www.w3.org/XML/1998/namespace"/>
    <ds:schemaRef ds:uri="http://purl.org/dc/elements/1.1/"/>
    <ds:schemaRef ds:uri="http://schemas.openxmlformats.org/package/2006/metadata/core-properties"/>
    <ds:schemaRef ds:uri="http://schemas.microsoft.com/office/2006/metadata/properties"/>
    <ds:schemaRef ds:uri="8b44eb3c-03af-48ed-809b-63384c261261"/>
    <ds:schemaRef ds:uri="2dee2a23-d67c-4566-b306-6a6632074f06"/>
    <ds:schemaRef ds:uri="http://purl.org/dc/dcmitype/"/>
  </ds:schemaRefs>
</ds:datastoreItem>
</file>

<file path=customXml/itemProps3.xml><?xml version="1.0" encoding="utf-8"?>
<ds:datastoreItem xmlns:ds="http://schemas.openxmlformats.org/officeDocument/2006/customXml" ds:itemID="{818DEE30-322D-46B9-A15E-1819622A11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ee2a23-d67c-4566-b306-6a6632074f06"/>
    <ds:schemaRef ds:uri="8b44eb3c-03af-48ed-809b-63384c2612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21433</TotalTime>
  <Words>1739</Words>
  <Application>Microsoft Office PowerPoint</Application>
  <PresentationFormat>Widescreen</PresentationFormat>
  <Paragraphs>183</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Cambria</vt:lpstr>
      <vt:lpstr>Cantarell</vt:lpstr>
      <vt:lpstr>Courier New</vt:lpstr>
      <vt:lpstr>Wingdings</vt:lpstr>
      <vt:lpstr>Depth</vt:lpstr>
      <vt:lpstr>Chaperone Training</vt:lpstr>
      <vt:lpstr>When Working as a Chaperone:</vt:lpstr>
      <vt:lpstr>Duties</vt:lpstr>
      <vt:lpstr>Duties</vt:lpstr>
      <vt:lpstr>Duties</vt:lpstr>
      <vt:lpstr>Duties</vt:lpstr>
      <vt:lpstr>Duties</vt:lpstr>
      <vt:lpstr>Duties Prior to Performance</vt:lpstr>
      <vt:lpstr>Duties Prior to Performance</vt:lpstr>
      <vt:lpstr>Duties Prior to Performance</vt:lpstr>
      <vt:lpstr>Duties Prior to Performance</vt:lpstr>
      <vt:lpstr>Duties Prior to Performance</vt:lpstr>
      <vt:lpstr>Duties Prior to Performance</vt:lpstr>
      <vt:lpstr>Duties during the Performance</vt:lpstr>
      <vt:lpstr>Duties during the Performance</vt:lpstr>
      <vt:lpstr>Duties during the Performance</vt:lpstr>
      <vt:lpstr>Duties After the Performance</vt:lpstr>
      <vt:lpstr>Duties after the Performance</vt:lpstr>
      <vt:lpstr>PowerPoint Presentation</vt:lpstr>
      <vt:lpstr>PowerPoint Presentation</vt:lpstr>
      <vt:lpstr>PowerPoint Presentation</vt:lpstr>
      <vt:lpstr>PowerPoint Presentation</vt:lpstr>
      <vt:lpstr>Informal Uniforms   (Beginning Level Choirs and Jubilate)</vt:lpstr>
      <vt:lpstr>Informal Uniforms  (Chamber, Lyric, and Kantorei)</vt:lpstr>
      <vt:lpstr>Informal Uniforms  (Indy Voice I and II)</vt:lpstr>
      <vt:lpstr>Informal Uniforms  (Master Chorale)</vt:lpstr>
      <vt:lpstr>Informal Uniforms  (Prep and Foundations Choirs)</vt:lpstr>
      <vt:lpstr>To complete the Chaperone training, please contact the ICC Parents Association President.   Information to contact the Association President can be found at:  https://icchoir.org/parents-association/</vt:lpstr>
      <vt:lpstr>Thank you for participating in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Chaperone Training</dc:title>
  <dc:creator>Bergmann, Sharon</dc:creator>
  <cp:lastModifiedBy>Wick Johnston, Misty</cp:lastModifiedBy>
  <cp:revision>28</cp:revision>
  <cp:lastPrinted>2019-10-16T16:38:16Z</cp:lastPrinted>
  <dcterms:modified xsi:type="dcterms:W3CDTF">2022-08-17T13:19:27Z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0x01010073DD6B193A01674D91B89308D8C2541E</vt:lpwstr>
  </property>
  <property fmtid="{D5CDD505-2E9C-101B-9397-08002B2CF9AE}" pid="3" name="Order">
    <vt:r8>42000</vt:r8>
  </property>
  <property fmtid="{D5CDD505-2E9C-101B-9397-08002B2CF9AE}" pid="4" name="MediaServiceImageTags">
    <vt:lpwstr/>
  </property>
</Properties>
</file>